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09"/>
  </p:notesMasterIdLst>
  <p:handoutMasterIdLst>
    <p:handoutMasterId r:id="rId110"/>
  </p:handoutMasterIdLst>
  <p:sldIdLst>
    <p:sldId id="259" r:id="rId4"/>
    <p:sldId id="421" r:id="rId5"/>
    <p:sldId id="316" r:id="rId6"/>
    <p:sldId id="260" r:id="rId7"/>
    <p:sldId id="300" r:id="rId8"/>
    <p:sldId id="261" r:id="rId9"/>
    <p:sldId id="273" r:id="rId10"/>
    <p:sldId id="302" r:id="rId11"/>
    <p:sldId id="314" r:id="rId12"/>
    <p:sldId id="416" r:id="rId13"/>
    <p:sldId id="305" r:id="rId14"/>
    <p:sldId id="306" r:id="rId15"/>
    <p:sldId id="315" r:id="rId16"/>
    <p:sldId id="318" r:id="rId17"/>
    <p:sldId id="319" r:id="rId18"/>
    <p:sldId id="303" r:id="rId19"/>
    <p:sldId id="268" r:id="rId20"/>
    <p:sldId id="333" r:id="rId21"/>
    <p:sldId id="263" r:id="rId22"/>
    <p:sldId id="407" r:id="rId23"/>
    <p:sldId id="373" r:id="rId24"/>
    <p:sldId id="334" r:id="rId25"/>
    <p:sldId id="351" r:id="rId26"/>
    <p:sldId id="379" r:id="rId27"/>
    <p:sldId id="380" r:id="rId28"/>
    <p:sldId id="341" r:id="rId29"/>
    <p:sldId id="352" r:id="rId30"/>
    <p:sldId id="381" r:id="rId31"/>
    <p:sldId id="342" r:id="rId32"/>
    <p:sldId id="355" r:id="rId33"/>
    <p:sldId id="337" r:id="rId34"/>
    <p:sldId id="353" r:id="rId35"/>
    <p:sldId id="349" r:id="rId36"/>
    <p:sldId id="354" r:id="rId37"/>
    <p:sldId id="346" r:id="rId38"/>
    <p:sldId id="356" r:id="rId39"/>
    <p:sldId id="324" r:id="rId40"/>
    <p:sldId id="350" r:id="rId41"/>
    <p:sldId id="376" r:id="rId42"/>
    <p:sldId id="377" r:id="rId43"/>
    <p:sldId id="382" r:id="rId44"/>
    <p:sldId id="413" r:id="rId45"/>
    <p:sldId id="339" r:id="rId46"/>
    <p:sldId id="357" r:id="rId47"/>
    <p:sldId id="329" r:id="rId48"/>
    <p:sldId id="358" r:id="rId49"/>
    <p:sldId id="378" r:id="rId50"/>
    <p:sldId id="383" r:id="rId51"/>
    <p:sldId id="344" r:id="rId52"/>
    <p:sldId id="359" r:id="rId53"/>
    <p:sldId id="338" r:id="rId54"/>
    <p:sldId id="360" r:id="rId55"/>
    <p:sldId id="385" r:id="rId56"/>
    <p:sldId id="386" r:id="rId57"/>
    <p:sldId id="335" r:id="rId58"/>
    <p:sldId id="361" r:id="rId59"/>
    <p:sldId id="336" r:id="rId60"/>
    <p:sldId id="362" r:id="rId61"/>
    <p:sldId id="387" r:id="rId62"/>
    <p:sldId id="388" r:id="rId63"/>
    <p:sldId id="409" r:id="rId64"/>
    <p:sldId id="327" r:id="rId65"/>
    <p:sldId id="363" r:id="rId66"/>
    <p:sldId id="389" r:id="rId67"/>
    <p:sldId id="390" r:id="rId68"/>
    <p:sldId id="391" r:id="rId69"/>
    <p:sldId id="392" r:id="rId70"/>
    <p:sldId id="328" r:id="rId71"/>
    <p:sldId id="364" r:id="rId72"/>
    <p:sldId id="393" r:id="rId73"/>
    <p:sldId id="394" r:id="rId74"/>
    <p:sldId id="412" r:id="rId75"/>
    <p:sldId id="395" r:id="rId76"/>
    <p:sldId id="348" r:id="rId77"/>
    <p:sldId id="365" r:id="rId78"/>
    <p:sldId id="397" r:id="rId79"/>
    <p:sldId id="343" r:id="rId80"/>
    <p:sldId id="366" r:id="rId81"/>
    <p:sldId id="398" r:id="rId82"/>
    <p:sldId id="414" r:id="rId83"/>
    <p:sldId id="345" r:id="rId84"/>
    <p:sldId id="367" r:id="rId85"/>
    <p:sldId id="399" r:id="rId86"/>
    <p:sldId id="331" r:id="rId87"/>
    <p:sldId id="368" r:id="rId88"/>
    <p:sldId id="400" r:id="rId89"/>
    <p:sldId id="401" r:id="rId90"/>
    <p:sldId id="411" r:id="rId91"/>
    <p:sldId id="347" r:id="rId92"/>
    <p:sldId id="418" r:id="rId93"/>
    <p:sldId id="340" r:id="rId94"/>
    <p:sldId id="419" r:id="rId95"/>
    <p:sldId id="326" r:id="rId96"/>
    <p:sldId id="371" r:id="rId97"/>
    <p:sldId id="402" r:id="rId98"/>
    <p:sldId id="403" r:id="rId99"/>
    <p:sldId id="404" r:id="rId100"/>
    <p:sldId id="405" r:id="rId101"/>
    <p:sldId id="330" r:id="rId102"/>
    <p:sldId id="372" r:id="rId103"/>
    <p:sldId id="410" r:id="rId104"/>
    <p:sldId id="406" r:id="rId105"/>
    <p:sldId id="304" r:id="rId106"/>
    <p:sldId id="415" r:id="rId107"/>
    <p:sldId id="42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6613"/>
    <a:srgbClr val="FAFAFA"/>
    <a:srgbClr val="007CBC"/>
    <a:srgbClr val="1D8900"/>
    <a:srgbClr val="5A6B86"/>
    <a:srgbClr val="DF3312"/>
    <a:srgbClr val="1E8900"/>
    <a:srgbClr val="F1623E"/>
    <a:srgbClr val="CD2264"/>
    <a:srgbClr val="4D2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98"/>
    <p:restoredTop sz="94660"/>
  </p:normalViewPr>
  <p:slideViewPr>
    <p:cSldViewPr snapToGrid="0" snapToObjects="1">
      <p:cViewPr>
        <p:scale>
          <a:sx n="100" d="100"/>
          <a:sy n="100" d="100"/>
        </p:scale>
        <p:origin x="3192" y="1312"/>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handoutMaster" Target="handoutMasters/handoutMaster1.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4/23/19</a:t>
            </a:fld>
            <a:endParaRPr lang="en-US" dirty="0"/>
          </a:p>
        </p:txBody>
      </p:sp>
      <p:sp>
        <p:nvSpPr>
          <p:cNvPr id="4" name="Footer Placeholder 3">
            <a:extLst>
              <a:ext uri="{FF2B5EF4-FFF2-40B4-BE49-F238E27FC236}">
                <a16:creationId xmlns=""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4/23/19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F304BD-78E5-F743-9CDB-4BAC0F2E5AB7}" type="slidenum">
              <a:rPr lang="en-US" smtClean="0"/>
              <a:t>2</a:t>
            </a:fld>
            <a:endParaRPr lang="en-US" dirty="0"/>
          </a:p>
        </p:txBody>
      </p:sp>
    </p:spTree>
    <p:extLst>
      <p:ext uri="{BB962C8B-B14F-4D97-AF65-F5344CB8AC3E}">
        <p14:creationId xmlns:p14="http://schemas.microsoft.com/office/powerpoint/2010/main" val="1267281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86</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87</a:t>
            </a:fld>
            <a:endParaRPr lang="en-US" dirty="0"/>
          </a:p>
        </p:txBody>
      </p:sp>
    </p:spTree>
    <p:extLst>
      <p:ext uri="{BB962C8B-B14F-4D97-AF65-F5344CB8AC3E}">
        <p14:creationId xmlns:p14="http://schemas.microsoft.com/office/powerpoint/2010/main" val="4726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88</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13</a:t>
            </a:fld>
            <a:endParaRPr lang="en-US" dirty="0"/>
          </a:p>
        </p:txBody>
      </p:sp>
    </p:spTree>
    <p:extLst>
      <p:ext uri="{BB962C8B-B14F-4D97-AF65-F5344CB8AC3E}">
        <p14:creationId xmlns:p14="http://schemas.microsoft.com/office/powerpoint/2010/main" val="382127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38</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58</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59</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60</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61</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85</a:t>
            </a:fld>
            <a:endParaRPr lang="en-US" dirty="0"/>
          </a:p>
        </p:txBody>
      </p:sp>
    </p:spTree>
    <p:extLst>
      <p:ext uri="{BB962C8B-B14F-4D97-AF65-F5344CB8AC3E}">
        <p14:creationId xmlns:p14="http://schemas.microsoft.com/office/powerpoint/2010/main" val="402620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 xmlns:a16="http://schemas.microsoft.com/office/drawing/2014/main" id="{692222B2-A7C9-134B-8B79-DF3311459D77}"/>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5" name="Group 4">
            <a:extLst>
              <a:ext uri="{FF2B5EF4-FFF2-40B4-BE49-F238E27FC236}">
                <a16:creationId xmlns="" xmlns:a16="http://schemas.microsoft.com/office/drawing/2014/main" id="{EADA4FB6-5ABF-264A-A888-543571D9C369}"/>
              </a:ext>
            </a:extLst>
          </p:cNvPr>
          <p:cNvGrpSpPr/>
          <p:nvPr userDrawn="1"/>
        </p:nvGrpSpPr>
        <p:grpSpPr>
          <a:xfrm>
            <a:off x="8093935" y="2094472"/>
            <a:ext cx="3374166" cy="2607561"/>
            <a:chOff x="7433535" y="1519841"/>
            <a:chExt cx="3374166" cy="2607561"/>
          </a:xfrm>
        </p:grpSpPr>
        <p:sp>
          <p:nvSpPr>
            <p:cNvPr id="6" name="Rectangle 5">
              <a:extLst>
                <a:ext uri="{FF2B5EF4-FFF2-40B4-BE49-F238E27FC236}">
                  <a16:creationId xmlns="" xmlns:a16="http://schemas.microsoft.com/office/drawing/2014/main" id="{4C949272-2F41-EF42-BEA3-E6615F89F2E1}"/>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 xmlns:a16="http://schemas.microsoft.com/office/drawing/2014/main" id="{ADC151C8-0228-5F47-810C-8989C6332456}"/>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8" name="Straight Connector 7">
              <a:extLst>
                <a:ext uri="{FF2B5EF4-FFF2-40B4-BE49-F238E27FC236}">
                  <a16:creationId xmlns="" xmlns:a16="http://schemas.microsoft.com/office/drawing/2014/main" id="{D2B4ED6E-714A-1A47-9254-0C6A329670B9}"/>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3670DBC0-0DF3-944E-AB85-E2B61871D66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F119B3D8-E1DF-864A-9012-4A8D401A92F6}"/>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 xmlns:a16="http://schemas.microsoft.com/office/drawing/2014/main" id="{224BD99F-938B-FE45-AB79-D0B3D4B2522B}"/>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 xmlns:a16="http://schemas.microsoft.com/office/drawing/2014/main" id="{FF78D7BC-1516-F749-B1A3-BD2EB867A03B}"/>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 xmlns:a16="http://schemas.microsoft.com/office/drawing/2014/main" id="{22A0E1B7-9C53-B948-84B0-85CD118C854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 xmlns:a16="http://schemas.microsoft.com/office/drawing/2014/main" id="{852F161E-6462-214F-B7CB-EF0726F3888E}"/>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B302121D-92C3-3440-91D2-29B2A2C89EFF}"/>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 xmlns:a16="http://schemas.microsoft.com/office/drawing/2014/main" id="{B6E32EFE-4ED7-2741-AFAD-25F3C01EA3DF}"/>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 xmlns:a16="http://schemas.microsoft.com/office/drawing/2014/main" id="{B073B762-4498-CE4F-9952-A2801A8EA424}"/>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 xmlns:a16="http://schemas.microsoft.com/office/drawing/2014/main" id="{999E1AB3-4B72-CA4B-BA54-CA6EB737021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 xmlns:a16="http://schemas.microsoft.com/office/drawing/2014/main" id="{2FB050C3-3C3E-4142-B4BB-6C54117A4EF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 xmlns:a16="http://schemas.microsoft.com/office/drawing/2014/main" id="{B7FACD58-C696-364B-8E49-0A2451F7C764}"/>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A1D1FE5B-A07D-CF4D-A5B1-277BCB56743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 xmlns:a16="http://schemas.microsoft.com/office/drawing/2014/main" id="{D0079027-474F-D143-82EE-7F7AFEC4B9B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 xmlns:a16="http://schemas.microsoft.com/office/drawing/2014/main" id="{912DA7A2-FBDD-9545-9F45-CEDD95CE3CC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 xmlns:a16="http://schemas.microsoft.com/office/drawing/2014/main" id="{34B51314-3277-D944-AE11-8BF935B526B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 xmlns:a16="http://schemas.microsoft.com/office/drawing/2014/main" id="{A4592101-DC26-C744-82AE-C2CD194801C5}"/>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 xmlns:a16="http://schemas.microsoft.com/office/drawing/2014/main" id="{B8265181-0522-764E-BF2A-4B1DC12C5D8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A15F6CEE-EB14-2244-82C9-5CD17E3A6EA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 xmlns:a16="http://schemas.microsoft.com/office/drawing/2014/main" id="{94021B88-E2F8-9441-8C05-44F956E73601}"/>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 xmlns:a16="http://schemas.microsoft.com/office/drawing/2014/main" id="{671AF929-3620-1A44-BF9B-45438235DA5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 xmlns:a16="http://schemas.microsoft.com/office/drawing/2014/main" id="{E10EF8B9-029F-EB46-9D5B-F42EBCE56135}"/>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 xmlns:a16="http://schemas.microsoft.com/office/drawing/2014/main" id="{D8A0EE0C-4E0F-B04E-99F4-6E759F862440}"/>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 xmlns:a16="http://schemas.microsoft.com/office/drawing/2014/main" id="{B88FF7E5-153A-FF48-A7F9-7C309F06032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BF371A21-D1A0-0D41-B054-DDF4B2F889EC}"/>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 xmlns:a16="http://schemas.microsoft.com/office/drawing/2014/main" id="{017AAD2B-0DFB-8549-9D47-DB576992D9D8}"/>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8142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89"/>
            <a:ext cx="12192000" cy="24755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276999"/>
          </a:xfrm>
          <a:prstGeom prst="rect">
            <a:avLst/>
          </a:prstGeom>
          <a:noFill/>
        </p:spPr>
        <p:txBody>
          <a:bodyPr wrap="square" rtlCol="0">
            <a:spAutoFit/>
          </a:bodyPr>
          <a:lstStyle/>
          <a:p>
            <a:r>
              <a:rPr lang="en-US" sz="1200" b="1" dirty="0"/>
              <a:t>IOT 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 xmlns:a16="http://schemas.microsoft.com/office/drawing/2014/main" id="{A7D368D7-6940-2C44-A303-50927A80C75F}"/>
              </a:ext>
            </a:extLst>
          </p:cNvPr>
          <p:cNvSpPr txBox="1"/>
          <p:nvPr userDrawn="1"/>
        </p:nvSpPr>
        <p:spPr>
          <a:xfrm>
            <a:off x="202294" y="3788356"/>
            <a:ext cx="1518223" cy="276999"/>
          </a:xfrm>
          <a:prstGeom prst="rect">
            <a:avLst/>
          </a:prstGeom>
          <a:noFill/>
        </p:spPr>
        <p:txBody>
          <a:bodyPr wrap="square" rtlCol="0">
            <a:spAutoFit/>
          </a:bodyPr>
          <a:lstStyle/>
          <a:p>
            <a:r>
              <a:rPr lang="en-US" sz="1200" b="1" dirty="0"/>
              <a:t>IOT THINGS</a:t>
            </a:r>
          </a:p>
        </p:txBody>
      </p:sp>
    </p:spTree>
    <p:extLst>
      <p:ext uri="{BB962C8B-B14F-4D97-AF65-F5344CB8AC3E}">
        <p14:creationId xmlns:p14="http://schemas.microsoft.com/office/powerpoint/2010/main" val="72581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 xmlns:a16="http://schemas.microsoft.com/office/drawing/2014/main" id="{7219078F-F63B-B84D-AC73-B48AD66AC658}"/>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 xmlns:a16="http://schemas.microsoft.com/office/drawing/2014/main" id="{54025802-9C6E-B247-A077-41860BA210B8}"/>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 xmlns:a16="http://schemas.microsoft.com/office/drawing/2014/main" id="{210947BE-C49E-DC49-97BE-B1A75B54518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 xmlns:a16="http://schemas.microsoft.com/office/drawing/2014/main" id="{BB2002F6-D247-5946-8ACA-DF0DAD7A6E7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 xmlns:a16="http://schemas.microsoft.com/office/drawing/2014/main" id="{112774E3-253F-294E-9752-F80A4C38992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 xmlns:a16="http://schemas.microsoft.com/office/drawing/2014/main" id="{2C723C0C-D4D0-0C41-ADE6-D172AC876B5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461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 xmlns:a16="http://schemas.microsoft.com/office/drawing/2014/main" id="{08C9D968-33F3-C040-8BD6-77431C9594E3}"/>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t>RESOURCES</a:t>
            </a:r>
          </a:p>
        </p:txBody>
      </p:sp>
      <p:cxnSp>
        <p:nvCxnSpPr>
          <p:cNvPr id="9" name="Straight Connector 8">
            <a:extLst>
              <a:ext uri="{FF2B5EF4-FFF2-40B4-BE49-F238E27FC236}">
                <a16:creationId xmlns=""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 xmlns:a16="http://schemas.microsoft.com/office/drawing/2014/main" id="{19452E1E-41CC-5A4E-BDCF-023BA0BD7461}"/>
              </a:ext>
            </a:extLst>
          </p:cNvPr>
          <p:cNvSpPr/>
          <p:nvPr userDrawn="1"/>
        </p:nvSpPr>
        <p:spPr>
          <a:xfrm>
            <a:off x="1" y="1050090"/>
            <a:ext cx="12192000" cy="132546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t>GENERAL PRODUCTS</a:t>
            </a:r>
          </a:p>
        </p:txBody>
      </p:sp>
      <p:cxnSp>
        <p:nvCxnSpPr>
          <p:cNvPr id="9" name="Straight Connector 8">
            <a:extLst>
              <a:ext uri="{FF2B5EF4-FFF2-40B4-BE49-F238E27FC236}">
                <a16:creationId xmlns=""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FFFFF"/>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sv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2.xml"/><Relationship Id="rId5" Type="http://schemas.openxmlformats.org/officeDocument/2006/relationships/image" Target="../media/image5.png"/><Relationship Id="rId6" Type="http://schemas.openxmlformats.org/officeDocument/2006/relationships/image" Target="../media/image7.sv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theme" Target="../theme/theme3.xml"/><Relationship Id="rId23" Type="http://schemas.openxmlformats.org/officeDocument/2006/relationships/image" Target="../media/image1.png"/><Relationship Id="rId24" Type="http://schemas.openxmlformats.org/officeDocument/2006/relationships/image" Target="../media/image2.svg"/><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 xmlns:a16="http://schemas.microsoft.com/office/drawing/2014/main" id="{06DC5F64-97F6-3C41-AEB3-0D8DA752FE6B}"/>
              </a:ext>
            </a:extLst>
          </p:cNvPr>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 xmlns:a16="http://schemas.microsoft.com/office/drawing/2014/main" id="{4A1063D4-96AA-1F4B-9E50-C237314CE4BD}"/>
              </a:ext>
            </a:extLst>
          </p:cNvPr>
          <p:cNvPicPr>
            <a:picLocks/>
          </p:cNvPicPr>
          <p:nvPr userDrawn="1"/>
        </p:nvPicPr>
        <p:blipFill rotWithShape="1">
          <a:blip r:embed="rId11"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 xmlns:a16="http://schemas.microsoft.com/office/drawing/2014/main" id="{90F29361-9F3B-3A41-963A-6A499FBB101D}"/>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 xmlns:a16="http://schemas.microsoft.com/office/drawing/2014/main" id="{06DC5F64-97F6-3C41-AEB3-0D8DA752FE6B}"/>
              </a:ext>
            </a:extLst>
          </p:cNvPr>
          <p:cNvPicPr>
            <a:picLocks noChangeAspect="1"/>
          </p:cNvPicPr>
          <p:nvPr userDrawn="1"/>
        </p:nvPicPr>
        <p:blipFill>
          <a:blip r:embed="rId23">
            <a:extLst>
              <a:ext uri="{96DAC541-7B7A-43D3-8B79-37D633B846F1}">
                <asvg:svgBlip xmlns="" xmlns:asvg="http://schemas.microsoft.com/office/drawing/2016/SVG/main" r:embed="rId24"/>
              </a:ext>
            </a:extLst>
          </a:blip>
          <a:stretch>
            <a:fillRect/>
          </a:stretch>
        </p:blipFill>
        <p:spPr>
          <a:xfrm>
            <a:off x="240942" y="6345238"/>
            <a:ext cx="585391" cy="348070"/>
          </a:xfrm>
          <a:prstGeom prst="rect">
            <a:avLst/>
          </a:prstGeom>
        </p:spPr>
      </p:pic>
      <p:sp>
        <p:nvSpPr>
          <p:cNvPr id="7" name="Rectangle 6">
            <a:extLst>
              <a:ext uri="{FF2B5EF4-FFF2-40B4-BE49-F238E27FC236}">
                <a16:creationId xmlns=""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80" r:id="rId12"/>
    <p:sldLayoutId id="2147483687" r:id="rId13"/>
    <p:sldLayoutId id="2147483694" r:id="rId14"/>
    <p:sldLayoutId id="2147483681" r:id="rId15"/>
    <p:sldLayoutId id="2147483688" r:id="rId16"/>
    <p:sldLayoutId id="2147483679" r:id="rId17"/>
    <p:sldLayoutId id="2147483690" r:id="rId18"/>
    <p:sldLayoutId id="2147483682" r:id="rId19"/>
    <p:sldLayoutId id="2147483691" r:id="rId20"/>
    <p:sldLayoutId id="2147483695" r:id="rId21"/>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21.png"/><Relationship Id="rId13" Type="http://schemas.openxmlformats.org/officeDocument/2006/relationships/image" Target="../media/image20.svg"/><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0.svg"/><Relationship Id="rId4" Type="http://schemas.openxmlformats.org/officeDocument/2006/relationships/image" Target="../media/image19.png"/><Relationship Id="rId5" Type="http://schemas.openxmlformats.org/officeDocument/2006/relationships/image" Target="../media/image12.svg"/><Relationship Id="rId6" Type="http://schemas.openxmlformats.org/officeDocument/2006/relationships/image" Target="../media/image8.png"/><Relationship Id="rId7" Type="http://schemas.openxmlformats.org/officeDocument/2006/relationships/image" Target="../media/image14.svg"/><Relationship Id="rId8" Type="http://schemas.openxmlformats.org/officeDocument/2006/relationships/image" Target="../media/image15.png"/><Relationship Id="rId9" Type="http://schemas.openxmlformats.org/officeDocument/2006/relationships/image" Target="../media/image16.svg"/><Relationship Id="rId10" Type="http://schemas.openxmlformats.org/officeDocument/2006/relationships/image" Target="../media/image20.png"/></Relationships>
</file>

<file path=ppt/slides/_rels/slide100.xml.rels><?xml version="1.0" encoding="UTF-8" standalone="yes"?>
<Relationships xmlns="http://schemas.openxmlformats.org/package/2006/relationships"><Relationship Id="rId9" Type="http://schemas.openxmlformats.org/officeDocument/2006/relationships/image" Target="../media/image1211.svg"/><Relationship Id="rId20" Type="http://schemas.openxmlformats.org/officeDocument/2006/relationships/image" Target="../media/image614.png"/><Relationship Id="rId21" Type="http://schemas.openxmlformats.org/officeDocument/2006/relationships/image" Target="../media/image1223.svg"/><Relationship Id="rId10" Type="http://schemas.openxmlformats.org/officeDocument/2006/relationships/image" Target="../media/image609.png"/><Relationship Id="rId11" Type="http://schemas.openxmlformats.org/officeDocument/2006/relationships/image" Target="../media/image1213.svg"/><Relationship Id="rId12" Type="http://schemas.openxmlformats.org/officeDocument/2006/relationships/image" Target="../media/image610.png"/><Relationship Id="rId13" Type="http://schemas.openxmlformats.org/officeDocument/2006/relationships/image" Target="../media/image1215.svg"/><Relationship Id="rId14" Type="http://schemas.openxmlformats.org/officeDocument/2006/relationships/image" Target="../media/image611.png"/><Relationship Id="rId15" Type="http://schemas.openxmlformats.org/officeDocument/2006/relationships/image" Target="../media/image1217.svg"/><Relationship Id="rId16" Type="http://schemas.openxmlformats.org/officeDocument/2006/relationships/image" Target="../media/image612.png"/><Relationship Id="rId17" Type="http://schemas.openxmlformats.org/officeDocument/2006/relationships/image" Target="../media/image1219.svg"/><Relationship Id="rId18" Type="http://schemas.openxmlformats.org/officeDocument/2006/relationships/image" Target="../media/image613.png"/><Relationship Id="rId19" Type="http://schemas.openxmlformats.org/officeDocument/2006/relationships/image" Target="../media/image1221.svg"/><Relationship Id="rId1" Type="http://schemas.openxmlformats.org/officeDocument/2006/relationships/slideLayout" Target="../slideLayouts/slideLayout23.xml"/><Relationship Id="rId2" Type="http://schemas.openxmlformats.org/officeDocument/2006/relationships/image" Target="../media/image605.png"/><Relationship Id="rId3" Type="http://schemas.openxmlformats.org/officeDocument/2006/relationships/image" Target="../media/image1205.svg"/><Relationship Id="rId4" Type="http://schemas.openxmlformats.org/officeDocument/2006/relationships/image" Target="../media/image606.png"/><Relationship Id="rId5" Type="http://schemas.openxmlformats.org/officeDocument/2006/relationships/image" Target="../media/image1207.svg"/><Relationship Id="rId6" Type="http://schemas.openxmlformats.org/officeDocument/2006/relationships/image" Target="../media/image607.png"/><Relationship Id="rId7" Type="http://schemas.openxmlformats.org/officeDocument/2006/relationships/image" Target="../media/image1209.svg"/><Relationship Id="rId8" Type="http://schemas.openxmlformats.org/officeDocument/2006/relationships/image" Target="../media/image608.png"/></Relationships>
</file>

<file path=ppt/slides/_rels/slide101.xml.rels><?xml version="1.0" encoding="UTF-8" standalone="yes"?>
<Relationships xmlns="http://schemas.openxmlformats.org/package/2006/relationships"><Relationship Id="rId9" Type="http://schemas.openxmlformats.org/officeDocument/2006/relationships/image" Target="../media/image1231.svg"/><Relationship Id="rId20" Type="http://schemas.openxmlformats.org/officeDocument/2006/relationships/image" Target="../media/image624.png"/><Relationship Id="rId21" Type="http://schemas.openxmlformats.org/officeDocument/2006/relationships/image" Target="../media/image1243.svg"/><Relationship Id="rId22" Type="http://schemas.openxmlformats.org/officeDocument/2006/relationships/image" Target="../media/image625.png"/><Relationship Id="rId23" Type="http://schemas.openxmlformats.org/officeDocument/2006/relationships/image" Target="../media/image1245.svg"/><Relationship Id="rId24" Type="http://schemas.openxmlformats.org/officeDocument/2006/relationships/image" Target="../media/image626.png"/><Relationship Id="rId25" Type="http://schemas.openxmlformats.org/officeDocument/2006/relationships/image" Target="../media/image1247.svg"/><Relationship Id="rId26" Type="http://schemas.openxmlformats.org/officeDocument/2006/relationships/image" Target="../media/image627.png"/><Relationship Id="rId27" Type="http://schemas.openxmlformats.org/officeDocument/2006/relationships/image" Target="../media/image1249.svg"/><Relationship Id="rId28" Type="http://schemas.openxmlformats.org/officeDocument/2006/relationships/image" Target="../media/image628.png"/><Relationship Id="rId29" Type="http://schemas.openxmlformats.org/officeDocument/2006/relationships/image" Target="../media/image1251.svg"/><Relationship Id="rId10" Type="http://schemas.openxmlformats.org/officeDocument/2006/relationships/image" Target="../media/image619.png"/><Relationship Id="rId11" Type="http://schemas.openxmlformats.org/officeDocument/2006/relationships/image" Target="../media/image1233.svg"/><Relationship Id="rId12" Type="http://schemas.openxmlformats.org/officeDocument/2006/relationships/image" Target="../media/image620.png"/><Relationship Id="rId13" Type="http://schemas.openxmlformats.org/officeDocument/2006/relationships/image" Target="../media/image1235.svg"/><Relationship Id="rId14" Type="http://schemas.openxmlformats.org/officeDocument/2006/relationships/image" Target="../media/image621.png"/><Relationship Id="rId15" Type="http://schemas.openxmlformats.org/officeDocument/2006/relationships/image" Target="../media/image1237.svg"/><Relationship Id="rId16" Type="http://schemas.openxmlformats.org/officeDocument/2006/relationships/image" Target="../media/image622.png"/><Relationship Id="rId17" Type="http://schemas.openxmlformats.org/officeDocument/2006/relationships/image" Target="../media/image1239.svg"/><Relationship Id="rId18" Type="http://schemas.openxmlformats.org/officeDocument/2006/relationships/image" Target="../media/image623.png"/><Relationship Id="rId19" Type="http://schemas.openxmlformats.org/officeDocument/2006/relationships/image" Target="../media/image1241.svg"/><Relationship Id="rId1" Type="http://schemas.openxmlformats.org/officeDocument/2006/relationships/slideLayout" Target="../slideLayouts/slideLayout23.xml"/><Relationship Id="rId2" Type="http://schemas.openxmlformats.org/officeDocument/2006/relationships/image" Target="../media/image615.png"/><Relationship Id="rId3" Type="http://schemas.openxmlformats.org/officeDocument/2006/relationships/image" Target="../media/image1225.svg"/><Relationship Id="rId4" Type="http://schemas.openxmlformats.org/officeDocument/2006/relationships/image" Target="../media/image616.png"/><Relationship Id="rId5" Type="http://schemas.openxmlformats.org/officeDocument/2006/relationships/image" Target="../media/image1227.svg"/><Relationship Id="rId6" Type="http://schemas.openxmlformats.org/officeDocument/2006/relationships/image" Target="../media/image617.png"/><Relationship Id="rId7" Type="http://schemas.openxmlformats.org/officeDocument/2006/relationships/image" Target="../media/image1229.svg"/><Relationship Id="rId8" Type="http://schemas.openxmlformats.org/officeDocument/2006/relationships/image" Target="../media/image618.png"/></Relationships>
</file>

<file path=ppt/slides/_rels/slide102.xml.rels><?xml version="1.0" encoding="UTF-8" standalone="yes"?>
<Relationships xmlns="http://schemas.openxmlformats.org/package/2006/relationships"><Relationship Id="rId9" Type="http://schemas.openxmlformats.org/officeDocument/2006/relationships/image" Target="../media/image1259.svg"/><Relationship Id="rId20" Type="http://schemas.openxmlformats.org/officeDocument/2006/relationships/image" Target="../media/image638.png"/><Relationship Id="rId21" Type="http://schemas.openxmlformats.org/officeDocument/2006/relationships/image" Target="../media/image1271.svg"/><Relationship Id="rId22" Type="http://schemas.openxmlformats.org/officeDocument/2006/relationships/image" Target="../media/image639.png"/><Relationship Id="rId23" Type="http://schemas.openxmlformats.org/officeDocument/2006/relationships/image" Target="../media/image1273.svg"/><Relationship Id="rId10" Type="http://schemas.openxmlformats.org/officeDocument/2006/relationships/image" Target="../media/image633.png"/><Relationship Id="rId11" Type="http://schemas.openxmlformats.org/officeDocument/2006/relationships/image" Target="../media/image1261.svg"/><Relationship Id="rId12" Type="http://schemas.openxmlformats.org/officeDocument/2006/relationships/image" Target="../media/image634.png"/><Relationship Id="rId13" Type="http://schemas.openxmlformats.org/officeDocument/2006/relationships/image" Target="../media/image1263.svg"/><Relationship Id="rId14" Type="http://schemas.openxmlformats.org/officeDocument/2006/relationships/image" Target="../media/image635.png"/><Relationship Id="rId15" Type="http://schemas.openxmlformats.org/officeDocument/2006/relationships/image" Target="../media/image1265.svg"/><Relationship Id="rId16" Type="http://schemas.openxmlformats.org/officeDocument/2006/relationships/image" Target="../media/image636.png"/><Relationship Id="rId17" Type="http://schemas.openxmlformats.org/officeDocument/2006/relationships/image" Target="../media/image1267.svg"/><Relationship Id="rId18" Type="http://schemas.openxmlformats.org/officeDocument/2006/relationships/image" Target="../media/image637.png"/><Relationship Id="rId19" Type="http://schemas.openxmlformats.org/officeDocument/2006/relationships/image" Target="../media/image1269.svg"/><Relationship Id="rId1" Type="http://schemas.openxmlformats.org/officeDocument/2006/relationships/slideLayout" Target="../slideLayouts/slideLayout23.xml"/><Relationship Id="rId2" Type="http://schemas.openxmlformats.org/officeDocument/2006/relationships/image" Target="../media/image629.png"/><Relationship Id="rId3" Type="http://schemas.openxmlformats.org/officeDocument/2006/relationships/image" Target="../media/image1253.svg"/><Relationship Id="rId4" Type="http://schemas.openxmlformats.org/officeDocument/2006/relationships/image" Target="../media/image630.png"/><Relationship Id="rId5" Type="http://schemas.openxmlformats.org/officeDocument/2006/relationships/image" Target="../media/image1255.svg"/><Relationship Id="rId6" Type="http://schemas.openxmlformats.org/officeDocument/2006/relationships/image" Target="../media/image631.png"/><Relationship Id="rId7" Type="http://schemas.openxmlformats.org/officeDocument/2006/relationships/image" Target="../media/image1257.svg"/><Relationship Id="rId8" Type="http://schemas.openxmlformats.org/officeDocument/2006/relationships/image" Target="../media/image6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svg"/><Relationship Id="rId4" Type="http://schemas.openxmlformats.org/officeDocument/2006/relationships/image" Target="../media/image24.png"/><Relationship Id="rId5" Type="http://schemas.openxmlformats.org/officeDocument/2006/relationships/image" Target="../media/image28.svg"/><Relationship Id="rId6" Type="http://schemas.openxmlformats.org/officeDocument/2006/relationships/image" Target="../media/image192.png"/><Relationship Id="rId7" Type="http://schemas.openxmlformats.org/officeDocument/2006/relationships/image" Target="../media/image375.svg"/><Relationship Id="rId8" Type="http://schemas.openxmlformats.org/officeDocument/2006/relationships/image" Target="../media/image620.png"/><Relationship Id="rId9" Type="http://schemas.openxmlformats.org/officeDocument/2006/relationships/image" Target="../media/image1235.svg"/><Relationship Id="rId10" Type="http://schemas.openxmlformats.org/officeDocument/2006/relationships/image" Target="../media/image575.png"/><Relationship Id="rId11" Type="http://schemas.openxmlformats.org/officeDocument/2006/relationships/image" Target="../media/image1145.sv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svg"/><Relationship Id="rId4" Type="http://schemas.openxmlformats.org/officeDocument/2006/relationships/image" Target="../media/image8.png"/><Relationship Id="rId5" Type="http://schemas.openxmlformats.org/officeDocument/2006/relationships/image" Target="../media/image14.svg"/><Relationship Id="rId6" Type="http://schemas.openxmlformats.org/officeDocument/2006/relationships/image" Target="../media/image12.png"/><Relationship Id="rId7" Type="http://schemas.openxmlformats.org/officeDocument/2006/relationships/image" Target="../media/image31.svg"/><Relationship Id="rId8" Type="http://schemas.openxmlformats.org/officeDocument/2006/relationships/image" Target="../media/image20.png"/><Relationship Id="rId9" Type="http://schemas.openxmlformats.org/officeDocument/2006/relationships/image" Target="../media/image18.svg"/><Relationship Id="rId10" Type="http://schemas.openxmlformats.org/officeDocument/2006/relationships/image" Target="../media/image517.png"/><Relationship Id="rId11" Type="http://schemas.openxmlformats.org/officeDocument/2006/relationships/image" Target="../media/image1029.sv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14.svg"/><Relationship Id="rId6" Type="http://schemas.openxmlformats.org/officeDocument/2006/relationships/image" Target="../media/image12.png"/><Relationship Id="rId7" Type="http://schemas.openxmlformats.org/officeDocument/2006/relationships/image" Target="../media/image31.sv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svg"/><Relationship Id="rId5" Type="http://schemas.openxmlformats.org/officeDocument/2006/relationships/image" Target="../media/image28.png"/><Relationship Id="rId6" Type="http://schemas.openxmlformats.org/officeDocument/2006/relationships/image" Target="../media/image36.sv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9" Type="http://schemas.openxmlformats.org/officeDocument/2006/relationships/slide" Target="slide43.xml"/><Relationship Id="rId20" Type="http://schemas.openxmlformats.org/officeDocument/2006/relationships/slide" Target="slide84.xml"/><Relationship Id="rId21" Type="http://schemas.openxmlformats.org/officeDocument/2006/relationships/slide" Target="slide89.xml"/><Relationship Id="rId22" Type="http://schemas.openxmlformats.org/officeDocument/2006/relationships/slide" Target="slide91.xml"/><Relationship Id="rId23" Type="http://schemas.openxmlformats.org/officeDocument/2006/relationships/slide" Target="slide93.xml"/><Relationship Id="rId24" Type="http://schemas.openxmlformats.org/officeDocument/2006/relationships/slide" Target="slide101.xml"/><Relationship Id="rId10" Type="http://schemas.openxmlformats.org/officeDocument/2006/relationships/slide" Target="slide45.xml"/><Relationship Id="rId11" Type="http://schemas.openxmlformats.org/officeDocument/2006/relationships/slide" Target="slide49.xml"/><Relationship Id="rId12" Type="http://schemas.openxmlformats.org/officeDocument/2006/relationships/slide" Target="slide51.xml"/><Relationship Id="rId13" Type="http://schemas.openxmlformats.org/officeDocument/2006/relationships/slide" Target="slide55.xml"/><Relationship Id="rId14" Type="http://schemas.openxmlformats.org/officeDocument/2006/relationships/slide" Target="slide57.xml"/><Relationship Id="rId15" Type="http://schemas.openxmlformats.org/officeDocument/2006/relationships/slide" Target="slide62.xml"/><Relationship Id="rId16" Type="http://schemas.openxmlformats.org/officeDocument/2006/relationships/slide" Target="slide68.xml"/><Relationship Id="rId17" Type="http://schemas.openxmlformats.org/officeDocument/2006/relationships/slide" Target="slide74.xml"/><Relationship Id="rId18" Type="http://schemas.openxmlformats.org/officeDocument/2006/relationships/slide" Target="slide77.xml"/><Relationship Id="rId19" Type="http://schemas.openxmlformats.org/officeDocument/2006/relationships/slide" Target="slide81.xml"/><Relationship Id="rId1" Type="http://schemas.openxmlformats.org/officeDocument/2006/relationships/slideLayout" Target="../slideLayouts/slideLayout2.xml"/><Relationship Id="rId2" Type="http://schemas.openxmlformats.org/officeDocument/2006/relationships/slide" Target="slide18.xml"/><Relationship Id="rId3" Type="http://schemas.openxmlformats.org/officeDocument/2006/relationships/slide" Target="slide22.xml"/><Relationship Id="rId4" Type="http://schemas.openxmlformats.org/officeDocument/2006/relationships/slide" Target="slide26.xml"/><Relationship Id="rId5" Type="http://schemas.openxmlformats.org/officeDocument/2006/relationships/slide" Target="slide29.xml"/><Relationship Id="rId6" Type="http://schemas.openxmlformats.org/officeDocument/2006/relationships/slide" Target="slide31.xml"/><Relationship Id="rId7" Type="http://schemas.openxmlformats.org/officeDocument/2006/relationships/slide" Target="slide33.xml"/><Relationship Id="rId8" Type="http://schemas.openxmlformats.org/officeDocument/2006/relationships/slide" Target="slide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9" Type="http://schemas.openxmlformats.org/officeDocument/2006/relationships/image" Target="../media/image39.svg"/><Relationship Id="rId20" Type="http://schemas.openxmlformats.org/officeDocument/2006/relationships/image" Target="../media/image36.png"/><Relationship Id="rId21" Type="http://schemas.openxmlformats.org/officeDocument/2006/relationships/image" Target="../media/image51.svg"/><Relationship Id="rId22" Type="http://schemas.openxmlformats.org/officeDocument/2006/relationships/image" Target="../media/image8.png"/><Relationship Id="rId23" Type="http://schemas.openxmlformats.org/officeDocument/2006/relationships/image" Target="../media/image14.svg"/><Relationship Id="rId24" Type="http://schemas.openxmlformats.org/officeDocument/2006/relationships/image" Target="../media/image12.png"/><Relationship Id="rId25" Type="http://schemas.openxmlformats.org/officeDocument/2006/relationships/image" Target="../media/image31.svg"/><Relationship Id="rId26" Type="http://schemas.openxmlformats.org/officeDocument/2006/relationships/image" Target="../media/image11.png"/><Relationship Id="rId27" Type="http://schemas.openxmlformats.org/officeDocument/2006/relationships/image" Target="../media/image53.svg"/><Relationship Id="rId10" Type="http://schemas.openxmlformats.org/officeDocument/2006/relationships/image" Target="../media/image31.png"/><Relationship Id="rId11" Type="http://schemas.openxmlformats.org/officeDocument/2006/relationships/image" Target="../media/image41.svg"/><Relationship Id="rId12" Type="http://schemas.openxmlformats.org/officeDocument/2006/relationships/image" Target="../media/image32.png"/><Relationship Id="rId13" Type="http://schemas.openxmlformats.org/officeDocument/2006/relationships/image" Target="../media/image43.svg"/><Relationship Id="rId14" Type="http://schemas.openxmlformats.org/officeDocument/2006/relationships/image" Target="../media/image33.png"/><Relationship Id="rId15" Type="http://schemas.openxmlformats.org/officeDocument/2006/relationships/image" Target="../media/image45.svg"/><Relationship Id="rId16" Type="http://schemas.openxmlformats.org/officeDocument/2006/relationships/image" Target="../media/image34.png"/><Relationship Id="rId17" Type="http://schemas.openxmlformats.org/officeDocument/2006/relationships/image" Target="../media/image47.svg"/><Relationship Id="rId18" Type="http://schemas.openxmlformats.org/officeDocument/2006/relationships/image" Target="../media/image35.png"/><Relationship Id="rId19" Type="http://schemas.openxmlformats.org/officeDocument/2006/relationships/image" Target="../media/image49.svg"/><Relationship Id="rId1" Type="http://schemas.openxmlformats.org/officeDocument/2006/relationships/slideLayout" Target="../slideLayouts/slideLayout31.xml"/><Relationship Id="rId2" Type="http://schemas.openxmlformats.org/officeDocument/2006/relationships/image" Target="../media/image18.png"/><Relationship Id="rId3" Type="http://schemas.openxmlformats.org/officeDocument/2006/relationships/image" Target="../media/image10.svg"/><Relationship Id="rId4" Type="http://schemas.openxmlformats.org/officeDocument/2006/relationships/image" Target="../media/image7.png"/><Relationship Id="rId5" Type="http://schemas.openxmlformats.org/officeDocument/2006/relationships/image" Target="../media/image26.svg"/><Relationship Id="rId6" Type="http://schemas.openxmlformats.org/officeDocument/2006/relationships/image" Target="../media/image19.png"/><Relationship Id="rId7" Type="http://schemas.openxmlformats.org/officeDocument/2006/relationships/image" Target="../media/image12.sv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23" Type="http://schemas.openxmlformats.org/officeDocument/2006/relationships/image" Target="../media/image14.svg"/><Relationship Id="rId24" Type="http://schemas.openxmlformats.org/officeDocument/2006/relationships/image" Target="../media/image9.png"/><Relationship Id="rId25" Type="http://schemas.openxmlformats.org/officeDocument/2006/relationships/image" Target="../media/image10.png"/><Relationship Id="rId26" Type="http://schemas.openxmlformats.org/officeDocument/2006/relationships/image" Target="../media/image779.svg"/><Relationship Id="rId27" Type="http://schemas.openxmlformats.org/officeDocument/2006/relationships/image" Target="../media/image11.png"/><Relationship Id="rId28" Type="http://schemas.openxmlformats.org/officeDocument/2006/relationships/image" Target="../media/image53.svg"/><Relationship Id="rId29" Type="http://schemas.openxmlformats.org/officeDocument/2006/relationships/image" Target="../media/image12.png"/><Relationship Id="rId30" Type="http://schemas.openxmlformats.org/officeDocument/2006/relationships/image" Target="../media/image31.svg"/><Relationship Id="rId31" Type="http://schemas.openxmlformats.org/officeDocument/2006/relationships/image" Target="../media/image13.png"/><Relationship Id="rId32" Type="http://schemas.openxmlformats.org/officeDocument/2006/relationships/image" Target="../media/image14.png"/><Relationship Id="rId33" Type="http://schemas.openxmlformats.org/officeDocument/2006/relationships/image" Target="../media/image345.svg"/><Relationship Id="rId11" Type="http://schemas.openxmlformats.org/officeDocument/2006/relationships/image" Target="../media/image343.svg"/><Relationship Id="rId34" Type="http://schemas.openxmlformats.org/officeDocument/2006/relationships/image" Target="../media/image15.png"/><Relationship Id="rId13" Type="http://schemas.openxmlformats.org/officeDocument/2006/relationships/image" Target="../media/image65.svg"/><Relationship Id="rId35" Type="http://schemas.openxmlformats.org/officeDocument/2006/relationships/image" Target="../media/image16.png"/><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7.png"/><Relationship Id="rId18" Type="http://schemas.openxmlformats.org/officeDocument/2006/relationships/image" Target="../media/image16.svg"/><Relationship Id="rId5" Type="http://schemas.openxmlformats.org/officeDocument/2006/relationships/image" Target="../media/image26.svg"/><Relationship Id="rId6" Type="http://schemas.openxmlformats.org/officeDocument/2006/relationships/image" Target="../media/image8.png"/><Relationship Id="rId36" Type="http://schemas.openxmlformats.org/officeDocument/2006/relationships/image" Target="../media/image361.svg"/><Relationship Id="rId37" Type="http://schemas.openxmlformats.org/officeDocument/2006/relationships/image" Target="../media/image17.png"/><Relationship Id="rId38" Type="http://schemas.openxmlformats.org/officeDocument/2006/relationships/image" Target="../media/image35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0" Type="http://schemas.openxmlformats.org/officeDocument/2006/relationships/image" Target="../media/image45.png"/><Relationship Id="rId21" Type="http://schemas.openxmlformats.org/officeDocument/2006/relationships/image" Target="../media/image73.svg"/><Relationship Id="rId22" Type="http://schemas.openxmlformats.org/officeDocument/2006/relationships/image" Target="../media/image46.png"/><Relationship Id="rId23" Type="http://schemas.openxmlformats.org/officeDocument/2006/relationships/image" Target="../media/image75.svg"/><Relationship Id="rId24" Type="http://schemas.openxmlformats.org/officeDocument/2006/relationships/image" Target="../media/image47.png"/><Relationship Id="rId25" Type="http://schemas.openxmlformats.org/officeDocument/2006/relationships/image" Target="../media/image77.svg"/><Relationship Id="rId26" Type="http://schemas.openxmlformats.org/officeDocument/2006/relationships/image" Target="../media/image48.png"/><Relationship Id="rId27" Type="http://schemas.openxmlformats.org/officeDocument/2006/relationships/image" Target="../media/image79.svg"/><Relationship Id="rId28" Type="http://schemas.openxmlformats.org/officeDocument/2006/relationships/image" Target="../media/image49.png"/><Relationship Id="rId29" Type="http://schemas.openxmlformats.org/officeDocument/2006/relationships/image" Target="../media/image81.svg"/><Relationship Id="rId1" Type="http://schemas.openxmlformats.org/officeDocument/2006/relationships/slideLayout" Target="../slideLayouts/slideLayout30.xml"/><Relationship Id="rId2" Type="http://schemas.openxmlformats.org/officeDocument/2006/relationships/image" Target="../media/image37.png"/><Relationship Id="rId3" Type="http://schemas.openxmlformats.org/officeDocument/2006/relationships/image" Target="../media/image55.svg"/><Relationship Id="rId4" Type="http://schemas.openxmlformats.org/officeDocument/2006/relationships/image" Target="../media/image38.png"/><Relationship Id="rId5" Type="http://schemas.openxmlformats.org/officeDocument/2006/relationships/image" Target="../media/image57.svg"/><Relationship Id="rId30" Type="http://schemas.openxmlformats.org/officeDocument/2006/relationships/image" Target="../media/image50.png"/><Relationship Id="rId31" Type="http://schemas.openxmlformats.org/officeDocument/2006/relationships/image" Target="../media/image83.svg"/><Relationship Id="rId32" Type="http://schemas.openxmlformats.org/officeDocument/2006/relationships/image" Target="../media/image51.png"/><Relationship Id="rId9" Type="http://schemas.openxmlformats.org/officeDocument/2006/relationships/image" Target="../media/image61.svg"/><Relationship Id="rId6" Type="http://schemas.openxmlformats.org/officeDocument/2006/relationships/image" Target="../media/image39.png"/><Relationship Id="rId7" Type="http://schemas.openxmlformats.org/officeDocument/2006/relationships/image" Target="../media/image59.svg"/><Relationship Id="rId8" Type="http://schemas.openxmlformats.org/officeDocument/2006/relationships/image" Target="../media/image40.png"/><Relationship Id="rId33" Type="http://schemas.openxmlformats.org/officeDocument/2006/relationships/image" Target="../media/image85.svg"/><Relationship Id="rId34" Type="http://schemas.openxmlformats.org/officeDocument/2006/relationships/image" Target="../media/image24.png"/><Relationship Id="rId35" Type="http://schemas.openxmlformats.org/officeDocument/2006/relationships/image" Target="../media/image28.svg"/><Relationship Id="rId36" Type="http://schemas.openxmlformats.org/officeDocument/2006/relationships/image" Target="../media/image52.png"/><Relationship Id="rId10" Type="http://schemas.openxmlformats.org/officeDocument/2006/relationships/image" Target="../media/image41.png"/><Relationship Id="rId11" Type="http://schemas.openxmlformats.org/officeDocument/2006/relationships/image" Target="../media/image63.svg"/><Relationship Id="rId12" Type="http://schemas.openxmlformats.org/officeDocument/2006/relationships/image" Target="../media/image9.png"/><Relationship Id="rId13" Type="http://schemas.openxmlformats.org/officeDocument/2006/relationships/image" Target="../media/image65.svg"/><Relationship Id="rId14" Type="http://schemas.openxmlformats.org/officeDocument/2006/relationships/image" Target="../media/image42.png"/><Relationship Id="rId15" Type="http://schemas.openxmlformats.org/officeDocument/2006/relationships/image" Target="../media/image67.svg"/><Relationship Id="rId16" Type="http://schemas.openxmlformats.org/officeDocument/2006/relationships/image" Target="../media/image43.png"/><Relationship Id="rId17" Type="http://schemas.openxmlformats.org/officeDocument/2006/relationships/image" Target="../media/image69.svg"/><Relationship Id="rId18" Type="http://schemas.openxmlformats.org/officeDocument/2006/relationships/image" Target="../media/image44.png"/><Relationship Id="rId19" Type="http://schemas.openxmlformats.org/officeDocument/2006/relationships/image" Target="../media/image71.svg"/><Relationship Id="rId37" Type="http://schemas.openxmlformats.org/officeDocument/2006/relationships/image" Target="../media/image87.svg"/><Relationship Id="rId38" Type="http://schemas.openxmlformats.org/officeDocument/2006/relationships/image" Target="../media/image53.png"/><Relationship Id="rId39" Type="http://schemas.openxmlformats.org/officeDocument/2006/relationships/image" Target="../media/image89.svg"/><Relationship Id="rId40" Type="http://schemas.openxmlformats.org/officeDocument/2006/relationships/image" Target="../media/image54.png"/><Relationship Id="rId41" Type="http://schemas.openxmlformats.org/officeDocument/2006/relationships/image" Target="../media/image91.svg"/><Relationship Id="rId42" Type="http://schemas.openxmlformats.org/officeDocument/2006/relationships/image" Target="../media/image55.png"/><Relationship Id="rId43" Type="http://schemas.openxmlformats.org/officeDocument/2006/relationships/image" Target="../media/image93.svg"/><Relationship Id="rId44" Type="http://schemas.openxmlformats.org/officeDocument/2006/relationships/image" Target="../media/image56.png"/><Relationship Id="rId45" Type="http://schemas.openxmlformats.org/officeDocument/2006/relationships/image" Target="../media/image95.svg"/></Relationships>
</file>

<file path=ppt/slides/_rels/slide22.xml.rels><?xml version="1.0" encoding="UTF-8" standalone="yes"?>
<Relationships xmlns="http://schemas.openxmlformats.org/package/2006/relationships"><Relationship Id="rId3" Type="http://schemas.openxmlformats.org/officeDocument/2006/relationships/image" Target="../media/image97.svg"/><Relationship Id="rId4" Type="http://schemas.openxmlformats.org/officeDocument/2006/relationships/image" Target="../media/image58.png"/><Relationship Id="rId5" Type="http://schemas.openxmlformats.org/officeDocument/2006/relationships/image" Target="../media/image99.svg"/><Relationship Id="rId1" Type="http://schemas.openxmlformats.org/officeDocument/2006/relationships/slideLayout" Target="../slideLayouts/slideLayout25.xml"/><Relationship Id="rId2" Type="http://schemas.openxmlformats.org/officeDocument/2006/relationships/image" Target="../media/image57.png"/></Relationships>
</file>

<file path=ppt/slides/_rels/slide23.xml.rels><?xml version="1.0" encoding="UTF-8" standalone="yes"?>
<Relationships xmlns="http://schemas.openxmlformats.org/package/2006/relationships"><Relationship Id="rId20" Type="http://schemas.openxmlformats.org/officeDocument/2006/relationships/image" Target="../media/image68.png"/><Relationship Id="rId21" Type="http://schemas.openxmlformats.org/officeDocument/2006/relationships/image" Target="../media/image119.svg"/><Relationship Id="rId22" Type="http://schemas.openxmlformats.org/officeDocument/2006/relationships/image" Target="../media/image69.png"/><Relationship Id="rId23" Type="http://schemas.openxmlformats.org/officeDocument/2006/relationships/image" Target="../media/image121.svg"/><Relationship Id="rId24" Type="http://schemas.openxmlformats.org/officeDocument/2006/relationships/image" Target="../media/image70.png"/><Relationship Id="rId25" Type="http://schemas.openxmlformats.org/officeDocument/2006/relationships/image" Target="../media/image123.svg"/><Relationship Id="rId26" Type="http://schemas.openxmlformats.org/officeDocument/2006/relationships/image" Target="../media/image71.png"/><Relationship Id="rId27" Type="http://schemas.openxmlformats.org/officeDocument/2006/relationships/image" Target="../media/image125.svg"/><Relationship Id="rId28" Type="http://schemas.openxmlformats.org/officeDocument/2006/relationships/image" Target="../media/image72.png"/><Relationship Id="rId29" Type="http://schemas.openxmlformats.org/officeDocument/2006/relationships/image" Target="../media/image127.svg"/><Relationship Id="rId1" Type="http://schemas.openxmlformats.org/officeDocument/2006/relationships/slideLayout" Target="../slideLayouts/slideLayout26.xml"/><Relationship Id="rId2" Type="http://schemas.openxmlformats.org/officeDocument/2006/relationships/image" Target="../media/image59.png"/><Relationship Id="rId3" Type="http://schemas.openxmlformats.org/officeDocument/2006/relationships/image" Target="../media/image101.svg"/><Relationship Id="rId4" Type="http://schemas.openxmlformats.org/officeDocument/2006/relationships/image" Target="../media/image60.png"/><Relationship Id="rId5" Type="http://schemas.openxmlformats.org/officeDocument/2006/relationships/image" Target="../media/image103.svg"/><Relationship Id="rId30" Type="http://schemas.openxmlformats.org/officeDocument/2006/relationships/image" Target="../media/image73.png"/><Relationship Id="rId31" Type="http://schemas.openxmlformats.org/officeDocument/2006/relationships/image" Target="../media/image129.svg"/><Relationship Id="rId32" Type="http://schemas.openxmlformats.org/officeDocument/2006/relationships/image" Target="../media/image74.png"/><Relationship Id="rId9" Type="http://schemas.openxmlformats.org/officeDocument/2006/relationships/image" Target="../media/image107.svg"/><Relationship Id="rId6" Type="http://schemas.openxmlformats.org/officeDocument/2006/relationships/image" Target="../media/image61.png"/><Relationship Id="rId7" Type="http://schemas.openxmlformats.org/officeDocument/2006/relationships/image" Target="../media/image105.svg"/><Relationship Id="rId8" Type="http://schemas.openxmlformats.org/officeDocument/2006/relationships/image" Target="../media/image62.png"/><Relationship Id="rId33" Type="http://schemas.openxmlformats.org/officeDocument/2006/relationships/image" Target="../media/image131.svg"/><Relationship Id="rId34" Type="http://schemas.openxmlformats.org/officeDocument/2006/relationships/image" Target="../media/image75.png"/><Relationship Id="rId35" Type="http://schemas.openxmlformats.org/officeDocument/2006/relationships/image" Target="../media/image133.svg"/><Relationship Id="rId10" Type="http://schemas.openxmlformats.org/officeDocument/2006/relationships/image" Target="../media/image63.png"/><Relationship Id="rId11" Type="http://schemas.openxmlformats.org/officeDocument/2006/relationships/image" Target="../media/image109.svg"/><Relationship Id="rId12" Type="http://schemas.openxmlformats.org/officeDocument/2006/relationships/image" Target="../media/image64.png"/><Relationship Id="rId13" Type="http://schemas.openxmlformats.org/officeDocument/2006/relationships/image" Target="../media/image111.svg"/><Relationship Id="rId14" Type="http://schemas.openxmlformats.org/officeDocument/2006/relationships/image" Target="../media/image65.png"/><Relationship Id="rId15" Type="http://schemas.openxmlformats.org/officeDocument/2006/relationships/image" Target="../media/image113.svg"/><Relationship Id="rId16" Type="http://schemas.openxmlformats.org/officeDocument/2006/relationships/image" Target="../media/image66.png"/><Relationship Id="rId17" Type="http://schemas.openxmlformats.org/officeDocument/2006/relationships/image" Target="../media/image115.svg"/><Relationship Id="rId18" Type="http://schemas.openxmlformats.org/officeDocument/2006/relationships/image" Target="../media/image67.png"/><Relationship Id="rId19" Type="http://schemas.openxmlformats.org/officeDocument/2006/relationships/image" Target="../media/image117.svg"/></Relationships>
</file>

<file path=ppt/slides/_rels/slide24.xml.rels><?xml version="1.0" encoding="UTF-8" standalone="yes"?>
<Relationships xmlns="http://schemas.openxmlformats.org/package/2006/relationships"><Relationship Id="rId9" Type="http://schemas.openxmlformats.org/officeDocument/2006/relationships/image" Target="../media/image141.svg"/><Relationship Id="rId20" Type="http://schemas.openxmlformats.org/officeDocument/2006/relationships/image" Target="../media/image85.png"/><Relationship Id="rId21" Type="http://schemas.openxmlformats.org/officeDocument/2006/relationships/image" Target="../media/image153.svg"/><Relationship Id="rId22" Type="http://schemas.openxmlformats.org/officeDocument/2006/relationships/image" Target="../media/image86.png"/><Relationship Id="rId23" Type="http://schemas.openxmlformats.org/officeDocument/2006/relationships/image" Target="../media/image155.svg"/><Relationship Id="rId24" Type="http://schemas.openxmlformats.org/officeDocument/2006/relationships/image" Target="../media/image87.png"/><Relationship Id="rId25" Type="http://schemas.openxmlformats.org/officeDocument/2006/relationships/image" Target="../media/image157.svg"/><Relationship Id="rId10" Type="http://schemas.openxmlformats.org/officeDocument/2006/relationships/image" Target="../media/image80.png"/><Relationship Id="rId11" Type="http://schemas.openxmlformats.org/officeDocument/2006/relationships/image" Target="../media/image143.svg"/><Relationship Id="rId12" Type="http://schemas.openxmlformats.org/officeDocument/2006/relationships/image" Target="../media/image81.png"/><Relationship Id="rId13" Type="http://schemas.openxmlformats.org/officeDocument/2006/relationships/image" Target="../media/image145.svg"/><Relationship Id="rId14" Type="http://schemas.openxmlformats.org/officeDocument/2006/relationships/image" Target="../media/image82.png"/><Relationship Id="rId15" Type="http://schemas.openxmlformats.org/officeDocument/2006/relationships/image" Target="../media/image147.svg"/><Relationship Id="rId16" Type="http://schemas.openxmlformats.org/officeDocument/2006/relationships/image" Target="../media/image83.png"/><Relationship Id="rId17" Type="http://schemas.openxmlformats.org/officeDocument/2006/relationships/image" Target="../media/image149.svg"/><Relationship Id="rId18" Type="http://schemas.openxmlformats.org/officeDocument/2006/relationships/image" Target="../media/image84.png"/><Relationship Id="rId19" Type="http://schemas.openxmlformats.org/officeDocument/2006/relationships/image" Target="../media/image151.svg"/><Relationship Id="rId1" Type="http://schemas.openxmlformats.org/officeDocument/2006/relationships/slideLayout" Target="../slideLayouts/slideLayout26.xml"/><Relationship Id="rId2" Type="http://schemas.openxmlformats.org/officeDocument/2006/relationships/image" Target="../media/image76.png"/><Relationship Id="rId3" Type="http://schemas.openxmlformats.org/officeDocument/2006/relationships/image" Target="../media/image135.svg"/><Relationship Id="rId4" Type="http://schemas.openxmlformats.org/officeDocument/2006/relationships/image" Target="../media/image77.png"/><Relationship Id="rId5" Type="http://schemas.openxmlformats.org/officeDocument/2006/relationships/image" Target="../media/image137.svg"/><Relationship Id="rId6" Type="http://schemas.openxmlformats.org/officeDocument/2006/relationships/image" Target="../media/image78.png"/><Relationship Id="rId7" Type="http://schemas.openxmlformats.org/officeDocument/2006/relationships/image" Target="../media/image139.svg"/><Relationship Id="rId8" Type="http://schemas.openxmlformats.org/officeDocument/2006/relationships/image" Target="../media/image79.png"/></Relationships>
</file>

<file path=ppt/slides/_rels/slide25.xml.rels><?xml version="1.0" encoding="UTF-8" standalone="yes"?>
<Relationships xmlns="http://schemas.openxmlformats.org/package/2006/relationships"><Relationship Id="rId11" Type="http://schemas.openxmlformats.org/officeDocument/2006/relationships/image" Target="../media/image167.svg"/><Relationship Id="rId12" Type="http://schemas.openxmlformats.org/officeDocument/2006/relationships/image" Target="../media/image93.png"/><Relationship Id="rId13" Type="http://schemas.openxmlformats.org/officeDocument/2006/relationships/image" Target="../media/image169.svg"/><Relationship Id="rId14" Type="http://schemas.openxmlformats.org/officeDocument/2006/relationships/image" Target="../media/image94.png"/><Relationship Id="rId15" Type="http://schemas.openxmlformats.org/officeDocument/2006/relationships/image" Target="../media/image171.svg"/><Relationship Id="rId16" Type="http://schemas.openxmlformats.org/officeDocument/2006/relationships/image" Target="../media/image95.png"/><Relationship Id="rId17" Type="http://schemas.openxmlformats.org/officeDocument/2006/relationships/image" Target="../media/image173.svg"/><Relationship Id="rId1" Type="http://schemas.openxmlformats.org/officeDocument/2006/relationships/slideLayout" Target="../slideLayouts/slideLayout26.xml"/><Relationship Id="rId2" Type="http://schemas.openxmlformats.org/officeDocument/2006/relationships/image" Target="../media/image88.png"/><Relationship Id="rId3" Type="http://schemas.openxmlformats.org/officeDocument/2006/relationships/image" Target="../media/image159.svg"/><Relationship Id="rId4" Type="http://schemas.openxmlformats.org/officeDocument/2006/relationships/image" Target="../media/image89.png"/><Relationship Id="rId5" Type="http://schemas.openxmlformats.org/officeDocument/2006/relationships/image" Target="../media/image161.svg"/><Relationship Id="rId6" Type="http://schemas.openxmlformats.org/officeDocument/2006/relationships/image" Target="../media/image90.png"/><Relationship Id="rId7" Type="http://schemas.openxmlformats.org/officeDocument/2006/relationships/image" Target="../media/image163.svg"/><Relationship Id="rId8" Type="http://schemas.openxmlformats.org/officeDocument/2006/relationships/image" Target="../media/image91.png"/><Relationship Id="rId9" Type="http://schemas.openxmlformats.org/officeDocument/2006/relationships/image" Target="../media/image165.svg"/><Relationship Id="rId10"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175.svg"/><Relationship Id="rId4" Type="http://schemas.openxmlformats.org/officeDocument/2006/relationships/image" Target="../media/image97.png"/><Relationship Id="rId5" Type="http://schemas.openxmlformats.org/officeDocument/2006/relationships/image" Target="../media/image177.svg"/><Relationship Id="rId1" Type="http://schemas.openxmlformats.org/officeDocument/2006/relationships/slideLayout" Target="../slideLayouts/slideLayout18.xml"/><Relationship Id="rId2" Type="http://schemas.openxmlformats.org/officeDocument/2006/relationships/image" Target="../media/image96.png"/></Relationships>
</file>

<file path=ppt/slides/_rels/slide27.xml.rels><?xml version="1.0" encoding="UTF-8" standalone="yes"?>
<Relationships xmlns="http://schemas.openxmlformats.org/package/2006/relationships"><Relationship Id="rId9" Type="http://schemas.openxmlformats.org/officeDocument/2006/relationships/image" Target="../media/image185.svg"/><Relationship Id="rId20" Type="http://schemas.openxmlformats.org/officeDocument/2006/relationships/image" Target="../media/image107.png"/><Relationship Id="rId21" Type="http://schemas.openxmlformats.org/officeDocument/2006/relationships/image" Target="../media/image197.svg"/><Relationship Id="rId22" Type="http://schemas.openxmlformats.org/officeDocument/2006/relationships/image" Target="../media/image108.png"/><Relationship Id="rId23" Type="http://schemas.openxmlformats.org/officeDocument/2006/relationships/image" Target="../media/image199.svg"/><Relationship Id="rId24" Type="http://schemas.openxmlformats.org/officeDocument/2006/relationships/image" Target="../media/image109.png"/><Relationship Id="rId25" Type="http://schemas.openxmlformats.org/officeDocument/2006/relationships/image" Target="../media/image201.svg"/><Relationship Id="rId26" Type="http://schemas.openxmlformats.org/officeDocument/2006/relationships/image" Target="../media/image110.png"/><Relationship Id="rId27" Type="http://schemas.openxmlformats.org/officeDocument/2006/relationships/image" Target="../media/image203.svg"/><Relationship Id="rId10" Type="http://schemas.openxmlformats.org/officeDocument/2006/relationships/image" Target="../media/image102.png"/><Relationship Id="rId11" Type="http://schemas.openxmlformats.org/officeDocument/2006/relationships/image" Target="../media/image187.svg"/><Relationship Id="rId12" Type="http://schemas.openxmlformats.org/officeDocument/2006/relationships/image" Target="../media/image103.png"/><Relationship Id="rId13" Type="http://schemas.openxmlformats.org/officeDocument/2006/relationships/image" Target="../media/image189.svg"/><Relationship Id="rId14" Type="http://schemas.openxmlformats.org/officeDocument/2006/relationships/image" Target="../media/image104.png"/><Relationship Id="rId15" Type="http://schemas.openxmlformats.org/officeDocument/2006/relationships/image" Target="../media/image191.svg"/><Relationship Id="rId16" Type="http://schemas.openxmlformats.org/officeDocument/2006/relationships/image" Target="../media/image105.png"/><Relationship Id="rId17" Type="http://schemas.openxmlformats.org/officeDocument/2006/relationships/image" Target="../media/image193.svg"/><Relationship Id="rId18" Type="http://schemas.openxmlformats.org/officeDocument/2006/relationships/image" Target="../media/image106.png"/><Relationship Id="rId19" Type="http://schemas.openxmlformats.org/officeDocument/2006/relationships/image" Target="../media/image195.svg"/><Relationship Id="rId1" Type="http://schemas.openxmlformats.org/officeDocument/2006/relationships/slideLayout" Target="../slideLayouts/slideLayout19.xml"/><Relationship Id="rId2" Type="http://schemas.openxmlformats.org/officeDocument/2006/relationships/image" Target="../media/image98.png"/><Relationship Id="rId3" Type="http://schemas.openxmlformats.org/officeDocument/2006/relationships/image" Target="../media/image179.svg"/><Relationship Id="rId4" Type="http://schemas.openxmlformats.org/officeDocument/2006/relationships/image" Target="../media/image99.png"/><Relationship Id="rId5" Type="http://schemas.openxmlformats.org/officeDocument/2006/relationships/image" Target="../media/image181.svg"/><Relationship Id="rId6" Type="http://schemas.openxmlformats.org/officeDocument/2006/relationships/image" Target="../media/image100.png"/><Relationship Id="rId7" Type="http://schemas.openxmlformats.org/officeDocument/2006/relationships/image" Target="../media/image183.svg"/><Relationship Id="rId8"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205.svg"/><Relationship Id="rId4" Type="http://schemas.openxmlformats.org/officeDocument/2006/relationships/image" Target="../media/image112.png"/><Relationship Id="rId5" Type="http://schemas.openxmlformats.org/officeDocument/2006/relationships/image" Target="../media/image207.svg"/><Relationship Id="rId1" Type="http://schemas.openxmlformats.org/officeDocument/2006/relationships/slideLayout" Target="../slideLayouts/slideLayout19.xml"/><Relationship Id="rId2" Type="http://schemas.openxmlformats.org/officeDocument/2006/relationships/image" Target="../media/image111.png"/></Relationships>
</file>

<file path=ppt/slides/_rels/slide29.xml.rels><?xml version="1.0" encoding="UTF-8" standalone="yes"?>
<Relationships xmlns="http://schemas.openxmlformats.org/package/2006/relationships"><Relationship Id="rId3" Type="http://schemas.openxmlformats.org/officeDocument/2006/relationships/image" Target="../media/image209.svg"/><Relationship Id="rId4" Type="http://schemas.openxmlformats.org/officeDocument/2006/relationships/image" Target="../media/image114.png"/><Relationship Id="rId5" Type="http://schemas.openxmlformats.org/officeDocument/2006/relationships/image" Target="../media/image211.svg"/><Relationship Id="rId1" Type="http://schemas.openxmlformats.org/officeDocument/2006/relationships/slideLayout" Target="../slideLayouts/slideLayout18.xml"/><Relationship Id="rId2" Type="http://schemas.openxmlformats.org/officeDocument/2006/relationships/image" Target="../media/image1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ws.amazon.com/architecture/icon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3.svg"/><Relationship Id="rId4" Type="http://schemas.openxmlformats.org/officeDocument/2006/relationships/image" Target="../media/image116.png"/><Relationship Id="rId5" Type="http://schemas.openxmlformats.org/officeDocument/2006/relationships/image" Target="../media/image215.svg"/><Relationship Id="rId1" Type="http://schemas.openxmlformats.org/officeDocument/2006/relationships/slideLayout" Target="../slideLayouts/slideLayout19.xml"/><Relationship Id="rId2"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217.svg"/><Relationship Id="rId4" Type="http://schemas.openxmlformats.org/officeDocument/2006/relationships/image" Target="../media/image118.png"/><Relationship Id="rId5" Type="http://schemas.openxmlformats.org/officeDocument/2006/relationships/image" Target="../media/image219.svg"/><Relationship Id="rId1" Type="http://schemas.openxmlformats.org/officeDocument/2006/relationships/slideLayout" Target="../slideLayouts/slideLayout22.xml"/><Relationship Id="rId2" Type="http://schemas.openxmlformats.org/officeDocument/2006/relationships/image" Target="../media/image117.png"/></Relationships>
</file>

<file path=ppt/slides/_rels/slide32.xml.rels><?xml version="1.0" encoding="UTF-8" standalone="yes"?>
<Relationships xmlns="http://schemas.openxmlformats.org/package/2006/relationships"><Relationship Id="rId11" Type="http://schemas.openxmlformats.org/officeDocument/2006/relationships/image" Target="../media/image229.svg"/><Relationship Id="rId12" Type="http://schemas.openxmlformats.org/officeDocument/2006/relationships/image" Target="../media/image124.png"/><Relationship Id="rId13" Type="http://schemas.openxmlformats.org/officeDocument/2006/relationships/image" Target="../media/image231.svg"/><Relationship Id="rId14" Type="http://schemas.openxmlformats.org/officeDocument/2006/relationships/image" Target="../media/image125.png"/><Relationship Id="rId15" Type="http://schemas.openxmlformats.org/officeDocument/2006/relationships/image" Target="../media/image233.svg"/><Relationship Id="rId16" Type="http://schemas.openxmlformats.org/officeDocument/2006/relationships/image" Target="../media/image126.png"/><Relationship Id="rId17" Type="http://schemas.openxmlformats.org/officeDocument/2006/relationships/image" Target="../media/image235.svg"/><Relationship Id="rId1" Type="http://schemas.openxmlformats.org/officeDocument/2006/relationships/slideLayout" Target="../slideLayouts/slideLayout23.xml"/><Relationship Id="rId2" Type="http://schemas.openxmlformats.org/officeDocument/2006/relationships/image" Target="../media/image119.png"/><Relationship Id="rId3" Type="http://schemas.openxmlformats.org/officeDocument/2006/relationships/image" Target="../media/image221.svg"/><Relationship Id="rId4" Type="http://schemas.openxmlformats.org/officeDocument/2006/relationships/image" Target="../media/image120.png"/><Relationship Id="rId5" Type="http://schemas.openxmlformats.org/officeDocument/2006/relationships/image" Target="../media/image223.svg"/><Relationship Id="rId6" Type="http://schemas.openxmlformats.org/officeDocument/2006/relationships/image" Target="../media/image121.png"/><Relationship Id="rId7" Type="http://schemas.openxmlformats.org/officeDocument/2006/relationships/image" Target="../media/image225.svg"/><Relationship Id="rId8" Type="http://schemas.openxmlformats.org/officeDocument/2006/relationships/image" Target="../media/image122.png"/><Relationship Id="rId9" Type="http://schemas.openxmlformats.org/officeDocument/2006/relationships/image" Target="../media/image227.svg"/><Relationship Id="rId10" Type="http://schemas.openxmlformats.org/officeDocument/2006/relationships/image" Target="../media/image123.png"/></Relationships>
</file>

<file path=ppt/slides/_rels/slide33.xml.rels><?xml version="1.0" encoding="UTF-8" standalone="yes"?>
<Relationships xmlns="http://schemas.openxmlformats.org/package/2006/relationships"><Relationship Id="rId3" Type="http://schemas.openxmlformats.org/officeDocument/2006/relationships/image" Target="../media/image237.svg"/><Relationship Id="rId4" Type="http://schemas.openxmlformats.org/officeDocument/2006/relationships/image" Target="../media/image128.png"/><Relationship Id="rId5" Type="http://schemas.openxmlformats.org/officeDocument/2006/relationships/image" Target="../media/image239.svg"/><Relationship Id="rId1" Type="http://schemas.openxmlformats.org/officeDocument/2006/relationships/slideLayout" Target="../slideLayouts/slideLayout11.xml"/><Relationship Id="rId2" Type="http://schemas.openxmlformats.org/officeDocument/2006/relationships/image" Target="../media/image127.png"/></Relationships>
</file>

<file path=ppt/slides/_rels/slide34.xml.rels><?xml version="1.0" encoding="UTF-8" standalone="yes"?>
<Relationships xmlns="http://schemas.openxmlformats.org/package/2006/relationships"><Relationship Id="rId3" Type="http://schemas.openxmlformats.org/officeDocument/2006/relationships/image" Target="../media/image241.svg"/><Relationship Id="rId4" Type="http://schemas.openxmlformats.org/officeDocument/2006/relationships/image" Target="../media/image130.png"/><Relationship Id="rId5" Type="http://schemas.openxmlformats.org/officeDocument/2006/relationships/image" Target="../media/image243.svg"/><Relationship Id="rId6" Type="http://schemas.openxmlformats.org/officeDocument/2006/relationships/image" Target="../media/image131.png"/><Relationship Id="rId7" Type="http://schemas.openxmlformats.org/officeDocument/2006/relationships/image" Target="../media/image245.svg"/><Relationship Id="rId8" Type="http://schemas.openxmlformats.org/officeDocument/2006/relationships/image" Target="../media/image132.png"/><Relationship Id="rId9" Type="http://schemas.openxmlformats.org/officeDocument/2006/relationships/image" Target="../media/image247.svg"/><Relationship Id="rId1" Type="http://schemas.openxmlformats.org/officeDocument/2006/relationships/slideLayout" Target="../slideLayouts/slideLayout12.xml"/><Relationship Id="rId2" Type="http://schemas.openxmlformats.org/officeDocument/2006/relationships/image" Target="../media/image129.png"/></Relationships>
</file>

<file path=ppt/slides/_rels/slide35.xml.rels><?xml version="1.0" encoding="UTF-8" standalone="yes"?>
<Relationships xmlns="http://schemas.openxmlformats.org/package/2006/relationships"><Relationship Id="rId3" Type="http://schemas.openxmlformats.org/officeDocument/2006/relationships/image" Target="../media/image249.svg"/><Relationship Id="rId4" Type="http://schemas.openxmlformats.org/officeDocument/2006/relationships/image" Target="../media/image134.png"/><Relationship Id="rId5" Type="http://schemas.openxmlformats.org/officeDocument/2006/relationships/image" Target="../media/image251.svg"/><Relationship Id="rId1" Type="http://schemas.openxmlformats.org/officeDocument/2006/relationships/slideLayout" Target="../slideLayouts/slideLayout14.xml"/><Relationship Id="rId2" Type="http://schemas.openxmlformats.org/officeDocument/2006/relationships/image" Target="../media/image133.png"/></Relationships>
</file>

<file path=ppt/slides/_rels/slide36.xml.rels><?xml version="1.0" encoding="UTF-8" standalone="yes"?>
<Relationships xmlns="http://schemas.openxmlformats.org/package/2006/relationships"><Relationship Id="rId11" Type="http://schemas.openxmlformats.org/officeDocument/2006/relationships/image" Target="../media/image261.svg"/><Relationship Id="rId12" Type="http://schemas.openxmlformats.org/officeDocument/2006/relationships/image" Target="../media/image140.png"/><Relationship Id="rId13" Type="http://schemas.openxmlformats.org/officeDocument/2006/relationships/image" Target="../media/image263.svg"/><Relationship Id="rId14" Type="http://schemas.openxmlformats.org/officeDocument/2006/relationships/image" Target="../media/image141.png"/><Relationship Id="rId15" Type="http://schemas.openxmlformats.org/officeDocument/2006/relationships/image" Target="../media/image265.svg"/><Relationship Id="rId16" Type="http://schemas.openxmlformats.org/officeDocument/2006/relationships/image" Target="../media/image142.png"/><Relationship Id="rId17" Type="http://schemas.openxmlformats.org/officeDocument/2006/relationships/image" Target="../media/image267.svg"/><Relationship Id="rId1" Type="http://schemas.openxmlformats.org/officeDocument/2006/relationships/slideLayout" Target="../slideLayouts/slideLayout15.xml"/><Relationship Id="rId2" Type="http://schemas.openxmlformats.org/officeDocument/2006/relationships/image" Target="../media/image135.png"/><Relationship Id="rId3" Type="http://schemas.openxmlformats.org/officeDocument/2006/relationships/image" Target="../media/image253.svg"/><Relationship Id="rId4" Type="http://schemas.openxmlformats.org/officeDocument/2006/relationships/image" Target="../media/image136.png"/><Relationship Id="rId5" Type="http://schemas.openxmlformats.org/officeDocument/2006/relationships/image" Target="../media/image255.svg"/><Relationship Id="rId6" Type="http://schemas.openxmlformats.org/officeDocument/2006/relationships/image" Target="../media/image137.png"/><Relationship Id="rId7" Type="http://schemas.openxmlformats.org/officeDocument/2006/relationships/image" Target="../media/image257.svg"/><Relationship Id="rId8" Type="http://schemas.openxmlformats.org/officeDocument/2006/relationships/image" Target="../media/image138.png"/><Relationship Id="rId9" Type="http://schemas.openxmlformats.org/officeDocument/2006/relationships/image" Target="../media/image259.svg"/><Relationship Id="rId10"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image" Target="../media/image269.svg"/><Relationship Id="rId4" Type="http://schemas.openxmlformats.org/officeDocument/2006/relationships/image" Target="../media/image144.png"/><Relationship Id="rId5" Type="http://schemas.openxmlformats.org/officeDocument/2006/relationships/image" Target="../media/image271.svg"/><Relationship Id="rId1" Type="http://schemas.openxmlformats.org/officeDocument/2006/relationships/slideLayout" Target="../slideLayouts/slideLayout11.xml"/><Relationship Id="rId2" Type="http://schemas.openxmlformats.org/officeDocument/2006/relationships/image" Target="../media/image143.png"/></Relationships>
</file>

<file path=ppt/slides/_rels/slide38.xml.rels><?xml version="1.0" encoding="UTF-8" standalone="yes"?>
<Relationships xmlns="http://schemas.openxmlformats.org/package/2006/relationships"><Relationship Id="rId13" Type="http://schemas.openxmlformats.org/officeDocument/2006/relationships/image" Target="../media/image149.png"/><Relationship Id="rId14" Type="http://schemas.openxmlformats.org/officeDocument/2006/relationships/image" Target="../media/image281.svg"/><Relationship Id="rId15" Type="http://schemas.openxmlformats.org/officeDocument/2006/relationships/image" Target="../media/image150.png"/><Relationship Id="rId16" Type="http://schemas.openxmlformats.org/officeDocument/2006/relationships/image" Target="../media/image283.svg"/><Relationship Id="rId17" Type="http://schemas.openxmlformats.org/officeDocument/2006/relationships/image" Target="../media/image151.png"/><Relationship Id="rId18" Type="http://schemas.openxmlformats.org/officeDocument/2006/relationships/image" Target="../media/image285.svg"/><Relationship Id="rId19" Type="http://schemas.openxmlformats.org/officeDocument/2006/relationships/image" Target="../media/image152.png"/><Relationship Id="rId63" Type="http://schemas.openxmlformats.org/officeDocument/2006/relationships/image" Target="../media/image172.png"/><Relationship Id="rId64" Type="http://schemas.openxmlformats.org/officeDocument/2006/relationships/image" Target="../media/image327.svg"/><Relationship Id="rId65" Type="http://schemas.openxmlformats.org/officeDocument/2006/relationships/image" Target="../media/image173.png"/><Relationship Id="rId66" Type="http://schemas.openxmlformats.org/officeDocument/2006/relationships/image" Target="../media/image329.svg"/><Relationship Id="rId67" Type="http://schemas.openxmlformats.org/officeDocument/2006/relationships/image" Target="../media/image174.png"/><Relationship Id="rId68" Type="http://schemas.openxmlformats.org/officeDocument/2006/relationships/image" Target="../media/image331.svg"/><Relationship Id="rId69" Type="http://schemas.openxmlformats.org/officeDocument/2006/relationships/image" Target="../media/image175.png"/><Relationship Id="rId50" Type="http://schemas.openxmlformats.org/officeDocument/2006/relationships/image" Target="../media/image315.svg"/><Relationship Id="rId51" Type="http://schemas.openxmlformats.org/officeDocument/2006/relationships/image" Target="../media/image167.png"/><Relationship Id="rId52" Type="http://schemas.openxmlformats.org/officeDocument/2006/relationships/image" Target="../media/image317.svg"/><Relationship Id="rId53" Type="http://schemas.openxmlformats.org/officeDocument/2006/relationships/image" Target="../media/image168.png"/><Relationship Id="rId54" Type="http://schemas.openxmlformats.org/officeDocument/2006/relationships/image" Target="../media/image319.svg"/><Relationship Id="rId55" Type="http://schemas.openxmlformats.org/officeDocument/2006/relationships/image" Target="../media/image169.png"/><Relationship Id="rId56" Type="http://schemas.openxmlformats.org/officeDocument/2006/relationships/image" Target="../media/image321.svg"/><Relationship Id="rId57" Type="http://schemas.openxmlformats.org/officeDocument/2006/relationships/image" Target="../media/image170.png"/><Relationship Id="rId58" Type="http://schemas.openxmlformats.org/officeDocument/2006/relationships/image" Target="../media/image323.svg"/><Relationship Id="rId59" Type="http://schemas.openxmlformats.org/officeDocument/2006/relationships/image" Target="../media/image171.png"/><Relationship Id="rId40" Type="http://schemas.openxmlformats.org/officeDocument/2006/relationships/image" Target="../media/image305.svg"/><Relationship Id="rId41" Type="http://schemas.openxmlformats.org/officeDocument/2006/relationships/image" Target="../media/image162.png"/><Relationship Id="rId42" Type="http://schemas.openxmlformats.org/officeDocument/2006/relationships/image" Target="../media/image307.svg"/><Relationship Id="rId43" Type="http://schemas.openxmlformats.org/officeDocument/2006/relationships/image" Target="../media/image163.png"/><Relationship Id="rId44" Type="http://schemas.openxmlformats.org/officeDocument/2006/relationships/image" Target="../media/image309.svg"/><Relationship Id="rId45" Type="http://schemas.openxmlformats.org/officeDocument/2006/relationships/image" Target="../media/image164.png"/><Relationship Id="rId46" Type="http://schemas.openxmlformats.org/officeDocument/2006/relationships/image" Target="../media/image311.svg"/><Relationship Id="rId47" Type="http://schemas.openxmlformats.org/officeDocument/2006/relationships/image" Target="../media/image165.png"/><Relationship Id="rId48" Type="http://schemas.openxmlformats.org/officeDocument/2006/relationships/image" Target="../media/image313.svg"/><Relationship Id="rId49" Type="http://schemas.openxmlformats.org/officeDocument/2006/relationships/image" Target="../media/image166.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5.png"/><Relationship Id="rId4" Type="http://schemas.openxmlformats.org/officeDocument/2006/relationships/image" Target="../media/image273.svg"/><Relationship Id="rId5" Type="http://schemas.openxmlformats.org/officeDocument/2006/relationships/image" Target="../media/image22.png"/><Relationship Id="rId6" Type="http://schemas.openxmlformats.org/officeDocument/2006/relationships/image" Target="../media/image22.svg"/><Relationship Id="rId7" Type="http://schemas.openxmlformats.org/officeDocument/2006/relationships/image" Target="../media/image146.png"/><Relationship Id="rId8" Type="http://schemas.openxmlformats.org/officeDocument/2006/relationships/image" Target="../media/image275.svg"/><Relationship Id="rId9" Type="http://schemas.openxmlformats.org/officeDocument/2006/relationships/image" Target="../media/image147.png"/><Relationship Id="rId30" Type="http://schemas.openxmlformats.org/officeDocument/2006/relationships/image" Target="../media/image297.svg"/><Relationship Id="rId31" Type="http://schemas.openxmlformats.org/officeDocument/2006/relationships/image" Target="../media/image158.png"/><Relationship Id="rId32" Type="http://schemas.openxmlformats.org/officeDocument/2006/relationships/image" Target="../media/image299.svg"/><Relationship Id="rId33" Type="http://schemas.openxmlformats.org/officeDocument/2006/relationships/image" Target="../media/image159.png"/><Relationship Id="rId34" Type="http://schemas.openxmlformats.org/officeDocument/2006/relationships/image" Target="../media/image301.svg"/><Relationship Id="rId35" Type="http://schemas.openxmlformats.org/officeDocument/2006/relationships/image" Target="../media/image20.png"/><Relationship Id="rId36" Type="http://schemas.openxmlformats.org/officeDocument/2006/relationships/image" Target="../media/image18.svg"/><Relationship Id="rId37" Type="http://schemas.openxmlformats.org/officeDocument/2006/relationships/image" Target="../media/image160.png"/><Relationship Id="rId38" Type="http://schemas.openxmlformats.org/officeDocument/2006/relationships/image" Target="../media/image303.svg"/><Relationship Id="rId39" Type="http://schemas.openxmlformats.org/officeDocument/2006/relationships/image" Target="../media/image161.png"/><Relationship Id="rId70" Type="http://schemas.openxmlformats.org/officeDocument/2006/relationships/image" Target="../media/image333.svg"/><Relationship Id="rId20" Type="http://schemas.openxmlformats.org/officeDocument/2006/relationships/image" Target="../media/image287.svg"/><Relationship Id="rId21" Type="http://schemas.openxmlformats.org/officeDocument/2006/relationships/image" Target="../media/image153.png"/><Relationship Id="rId22" Type="http://schemas.openxmlformats.org/officeDocument/2006/relationships/image" Target="../media/image289.svg"/><Relationship Id="rId23" Type="http://schemas.openxmlformats.org/officeDocument/2006/relationships/image" Target="../media/image154.png"/><Relationship Id="rId24" Type="http://schemas.openxmlformats.org/officeDocument/2006/relationships/image" Target="../media/image291.svg"/><Relationship Id="rId25" Type="http://schemas.openxmlformats.org/officeDocument/2006/relationships/image" Target="../media/image155.png"/><Relationship Id="rId26" Type="http://schemas.openxmlformats.org/officeDocument/2006/relationships/image" Target="../media/image293.svg"/><Relationship Id="rId27" Type="http://schemas.openxmlformats.org/officeDocument/2006/relationships/image" Target="../media/image156.png"/><Relationship Id="rId28" Type="http://schemas.openxmlformats.org/officeDocument/2006/relationships/image" Target="../media/image295.svg"/><Relationship Id="rId29" Type="http://schemas.openxmlformats.org/officeDocument/2006/relationships/image" Target="../media/image157.png"/><Relationship Id="rId60" Type="http://schemas.openxmlformats.org/officeDocument/2006/relationships/image" Target="../media/image325.svg"/><Relationship Id="rId61" Type="http://schemas.openxmlformats.org/officeDocument/2006/relationships/image" Target="../media/image23.png"/><Relationship Id="rId62" Type="http://schemas.openxmlformats.org/officeDocument/2006/relationships/image" Target="../media/image24.svg"/><Relationship Id="rId10" Type="http://schemas.openxmlformats.org/officeDocument/2006/relationships/image" Target="../media/image277.svg"/><Relationship Id="rId11" Type="http://schemas.openxmlformats.org/officeDocument/2006/relationships/image" Target="../media/image148.png"/><Relationship Id="rId12" Type="http://schemas.openxmlformats.org/officeDocument/2006/relationships/image" Target="../media/image279.svg"/></Relationships>
</file>

<file path=ppt/slides/_rels/slide39.xml.rels><?xml version="1.0" encoding="UTF-8" standalone="yes"?>
<Relationships xmlns="http://schemas.openxmlformats.org/package/2006/relationships"><Relationship Id="rId9" Type="http://schemas.openxmlformats.org/officeDocument/2006/relationships/image" Target="../media/image341.svg"/><Relationship Id="rId20" Type="http://schemas.openxmlformats.org/officeDocument/2006/relationships/image" Target="../media/image183.png"/><Relationship Id="rId21" Type="http://schemas.openxmlformats.org/officeDocument/2006/relationships/image" Target="../media/image353.svg"/><Relationship Id="rId22" Type="http://schemas.openxmlformats.org/officeDocument/2006/relationships/image" Target="../media/image17.png"/><Relationship Id="rId23" Type="http://schemas.openxmlformats.org/officeDocument/2006/relationships/image" Target="../media/image355.svg"/><Relationship Id="rId24" Type="http://schemas.openxmlformats.org/officeDocument/2006/relationships/image" Target="../media/image184.png"/><Relationship Id="rId25" Type="http://schemas.openxmlformats.org/officeDocument/2006/relationships/image" Target="../media/image357.svg"/><Relationship Id="rId26" Type="http://schemas.openxmlformats.org/officeDocument/2006/relationships/image" Target="../media/image21.png"/><Relationship Id="rId27" Type="http://schemas.openxmlformats.org/officeDocument/2006/relationships/image" Target="../media/image20.svg"/><Relationship Id="rId10" Type="http://schemas.openxmlformats.org/officeDocument/2006/relationships/image" Target="../media/image13.png"/><Relationship Id="rId11" Type="http://schemas.openxmlformats.org/officeDocument/2006/relationships/image" Target="../media/image343.svg"/><Relationship Id="rId12" Type="http://schemas.openxmlformats.org/officeDocument/2006/relationships/image" Target="../media/image14.png"/><Relationship Id="rId13" Type="http://schemas.openxmlformats.org/officeDocument/2006/relationships/image" Target="../media/image345.svg"/><Relationship Id="rId14" Type="http://schemas.openxmlformats.org/officeDocument/2006/relationships/image" Target="../media/image180.png"/><Relationship Id="rId15" Type="http://schemas.openxmlformats.org/officeDocument/2006/relationships/image" Target="../media/image347.svg"/><Relationship Id="rId16" Type="http://schemas.openxmlformats.org/officeDocument/2006/relationships/image" Target="../media/image181.png"/><Relationship Id="rId17" Type="http://schemas.openxmlformats.org/officeDocument/2006/relationships/image" Target="../media/image349.svg"/><Relationship Id="rId18" Type="http://schemas.openxmlformats.org/officeDocument/2006/relationships/image" Target="../media/image182.png"/><Relationship Id="rId19" Type="http://schemas.openxmlformats.org/officeDocument/2006/relationships/image" Target="../media/image351.svg"/><Relationship Id="rId1" Type="http://schemas.openxmlformats.org/officeDocument/2006/relationships/slideLayout" Target="../slideLayouts/slideLayout12.xml"/><Relationship Id="rId2" Type="http://schemas.openxmlformats.org/officeDocument/2006/relationships/image" Target="../media/image176.png"/><Relationship Id="rId3" Type="http://schemas.openxmlformats.org/officeDocument/2006/relationships/image" Target="../media/image335.svg"/><Relationship Id="rId4" Type="http://schemas.openxmlformats.org/officeDocument/2006/relationships/image" Target="../media/image177.png"/><Relationship Id="rId5" Type="http://schemas.openxmlformats.org/officeDocument/2006/relationships/image" Target="../media/image337.svg"/><Relationship Id="rId6" Type="http://schemas.openxmlformats.org/officeDocument/2006/relationships/image" Target="../media/image178.png"/><Relationship Id="rId7" Type="http://schemas.openxmlformats.org/officeDocument/2006/relationships/image" Target="../media/image339.svg"/><Relationship Id="rId8" Type="http://schemas.openxmlformats.org/officeDocument/2006/relationships/image" Target="../media/image179.png"/></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4" Type="http://schemas.openxmlformats.org/officeDocument/2006/relationships/slide" Target="slide11.xml"/><Relationship Id="rId5" Type="http://schemas.openxmlformats.org/officeDocument/2006/relationships/slide" Target="slide16.xml"/><Relationship Id="rId6" Type="http://schemas.openxmlformats.org/officeDocument/2006/relationships/slide" Target="slide103.xml"/><Relationship Id="rId1" Type="http://schemas.openxmlformats.org/officeDocument/2006/relationships/slideLayout" Target="../slideLayouts/slideLayout5.xml"/><Relationship Id="rId2" Type="http://schemas.openxmlformats.org/officeDocument/2006/relationships/slide" Target="slide5.xml"/></Relationships>
</file>

<file path=ppt/slides/_rels/slide40.xml.rels><?xml version="1.0" encoding="UTF-8" standalone="yes"?>
<Relationships xmlns="http://schemas.openxmlformats.org/package/2006/relationships"><Relationship Id="rId9" Type="http://schemas.openxmlformats.org/officeDocument/2006/relationships/image" Target="../media/image365.svg"/><Relationship Id="rId20" Type="http://schemas.openxmlformats.org/officeDocument/2006/relationships/image" Target="../media/image193.png"/><Relationship Id="rId21" Type="http://schemas.openxmlformats.org/officeDocument/2006/relationships/image" Target="../media/image377.svg"/><Relationship Id="rId22" Type="http://schemas.openxmlformats.org/officeDocument/2006/relationships/image" Target="../media/image194.png"/><Relationship Id="rId23" Type="http://schemas.openxmlformats.org/officeDocument/2006/relationships/image" Target="../media/image379.svg"/><Relationship Id="rId10" Type="http://schemas.openxmlformats.org/officeDocument/2006/relationships/image" Target="../media/image188.png"/><Relationship Id="rId11" Type="http://schemas.openxmlformats.org/officeDocument/2006/relationships/image" Target="../media/image367.svg"/><Relationship Id="rId12" Type="http://schemas.openxmlformats.org/officeDocument/2006/relationships/image" Target="../media/image189.png"/><Relationship Id="rId13" Type="http://schemas.openxmlformats.org/officeDocument/2006/relationships/image" Target="../media/image369.svg"/><Relationship Id="rId14" Type="http://schemas.openxmlformats.org/officeDocument/2006/relationships/image" Target="../media/image190.png"/><Relationship Id="rId15" Type="http://schemas.openxmlformats.org/officeDocument/2006/relationships/image" Target="../media/image371.svg"/><Relationship Id="rId16" Type="http://schemas.openxmlformats.org/officeDocument/2006/relationships/image" Target="../media/image191.png"/><Relationship Id="rId17" Type="http://schemas.openxmlformats.org/officeDocument/2006/relationships/image" Target="../media/image373.svg"/><Relationship Id="rId18" Type="http://schemas.openxmlformats.org/officeDocument/2006/relationships/image" Target="../media/image192.png"/><Relationship Id="rId19" Type="http://schemas.openxmlformats.org/officeDocument/2006/relationships/image" Target="../media/image375.svg"/><Relationship Id="rId1" Type="http://schemas.openxmlformats.org/officeDocument/2006/relationships/slideLayout" Target="../slideLayouts/slideLayout12.xml"/><Relationship Id="rId2" Type="http://schemas.openxmlformats.org/officeDocument/2006/relationships/image" Target="../media/image185.png"/><Relationship Id="rId3" Type="http://schemas.openxmlformats.org/officeDocument/2006/relationships/image" Target="../media/image359.svg"/><Relationship Id="rId4" Type="http://schemas.openxmlformats.org/officeDocument/2006/relationships/image" Target="../media/image16.png"/><Relationship Id="rId5" Type="http://schemas.openxmlformats.org/officeDocument/2006/relationships/image" Target="../media/image361.svg"/><Relationship Id="rId6" Type="http://schemas.openxmlformats.org/officeDocument/2006/relationships/image" Target="../media/image186.png"/><Relationship Id="rId7" Type="http://schemas.openxmlformats.org/officeDocument/2006/relationships/image" Target="../media/image363.svg"/><Relationship Id="rId8" Type="http://schemas.openxmlformats.org/officeDocument/2006/relationships/image" Target="../media/image187.png"/></Relationships>
</file>

<file path=ppt/slides/_rels/slide41.xml.rels><?xml version="1.0" encoding="UTF-8" standalone="yes"?>
<Relationships xmlns="http://schemas.openxmlformats.org/package/2006/relationships"><Relationship Id="rId11" Type="http://schemas.openxmlformats.org/officeDocument/2006/relationships/image" Target="../media/image389.svg"/><Relationship Id="rId12" Type="http://schemas.openxmlformats.org/officeDocument/2006/relationships/image" Target="../media/image200.png"/><Relationship Id="rId13" Type="http://schemas.openxmlformats.org/officeDocument/2006/relationships/image" Target="../media/image391.svg"/><Relationship Id="rId14" Type="http://schemas.openxmlformats.org/officeDocument/2006/relationships/image" Target="../media/image201.png"/><Relationship Id="rId15" Type="http://schemas.openxmlformats.org/officeDocument/2006/relationships/image" Target="../media/image393.svg"/><Relationship Id="rId16" Type="http://schemas.openxmlformats.org/officeDocument/2006/relationships/image" Target="../media/image202.png"/><Relationship Id="rId17" Type="http://schemas.openxmlformats.org/officeDocument/2006/relationships/image" Target="../media/image395.svg"/><Relationship Id="rId1" Type="http://schemas.openxmlformats.org/officeDocument/2006/relationships/slideLayout" Target="../slideLayouts/slideLayout12.xml"/><Relationship Id="rId2" Type="http://schemas.openxmlformats.org/officeDocument/2006/relationships/image" Target="../media/image195.png"/><Relationship Id="rId3" Type="http://schemas.openxmlformats.org/officeDocument/2006/relationships/image" Target="../media/image381.svg"/><Relationship Id="rId4" Type="http://schemas.openxmlformats.org/officeDocument/2006/relationships/image" Target="../media/image196.png"/><Relationship Id="rId5" Type="http://schemas.openxmlformats.org/officeDocument/2006/relationships/image" Target="../media/image383.svg"/><Relationship Id="rId6" Type="http://schemas.openxmlformats.org/officeDocument/2006/relationships/image" Target="../media/image197.png"/><Relationship Id="rId7" Type="http://schemas.openxmlformats.org/officeDocument/2006/relationships/image" Target="../media/image385.svg"/><Relationship Id="rId8" Type="http://schemas.openxmlformats.org/officeDocument/2006/relationships/image" Target="../media/image198.png"/><Relationship Id="rId9" Type="http://schemas.openxmlformats.org/officeDocument/2006/relationships/image" Target="../media/image387.svg"/><Relationship Id="rId10" Type="http://schemas.openxmlformats.org/officeDocument/2006/relationships/image" Target="../media/image199.png"/></Relationships>
</file>

<file path=ppt/slides/_rels/slide42.xml.rels><?xml version="1.0" encoding="UTF-8" standalone="yes"?>
<Relationships xmlns="http://schemas.openxmlformats.org/package/2006/relationships"><Relationship Id="rId3" Type="http://schemas.openxmlformats.org/officeDocument/2006/relationships/image" Target="../media/image397.svg"/><Relationship Id="rId4" Type="http://schemas.openxmlformats.org/officeDocument/2006/relationships/image" Target="../media/image204.png"/><Relationship Id="rId5" Type="http://schemas.openxmlformats.org/officeDocument/2006/relationships/image" Target="../media/image399.svg"/><Relationship Id="rId6" Type="http://schemas.openxmlformats.org/officeDocument/2006/relationships/image" Target="../media/image205.png"/><Relationship Id="rId7" Type="http://schemas.openxmlformats.org/officeDocument/2006/relationships/image" Target="../media/image401.svg"/><Relationship Id="rId8" Type="http://schemas.openxmlformats.org/officeDocument/2006/relationships/image" Target="../media/image206.png"/><Relationship Id="rId9" Type="http://schemas.openxmlformats.org/officeDocument/2006/relationships/image" Target="../media/image403.svg"/><Relationship Id="rId1" Type="http://schemas.openxmlformats.org/officeDocument/2006/relationships/slideLayout" Target="../slideLayouts/slideLayout12.xml"/><Relationship Id="rId2" Type="http://schemas.openxmlformats.org/officeDocument/2006/relationships/image" Target="../media/image203.png"/></Relationships>
</file>

<file path=ppt/slides/_rels/slide43.xml.rels><?xml version="1.0" encoding="UTF-8" standalone="yes"?>
<Relationships xmlns="http://schemas.openxmlformats.org/package/2006/relationships"><Relationship Id="rId3" Type="http://schemas.openxmlformats.org/officeDocument/2006/relationships/image" Target="../media/image405.svg"/><Relationship Id="rId4" Type="http://schemas.openxmlformats.org/officeDocument/2006/relationships/image" Target="../media/image208.png"/><Relationship Id="rId5" Type="http://schemas.openxmlformats.org/officeDocument/2006/relationships/image" Target="../media/image407.svg"/><Relationship Id="rId1" Type="http://schemas.openxmlformats.org/officeDocument/2006/relationships/slideLayout" Target="../slideLayouts/slideLayout20.xml"/><Relationship Id="rId2" Type="http://schemas.openxmlformats.org/officeDocument/2006/relationships/image" Target="../media/image207.png"/></Relationships>
</file>

<file path=ppt/slides/_rels/slide44.xml.rels><?xml version="1.0" encoding="UTF-8" standalone="yes"?>
<Relationships xmlns="http://schemas.openxmlformats.org/package/2006/relationships"><Relationship Id="rId11" Type="http://schemas.openxmlformats.org/officeDocument/2006/relationships/image" Target="../media/image417.svg"/><Relationship Id="rId12" Type="http://schemas.openxmlformats.org/officeDocument/2006/relationships/image" Target="../media/image214.png"/><Relationship Id="rId13" Type="http://schemas.openxmlformats.org/officeDocument/2006/relationships/image" Target="../media/image419.svg"/><Relationship Id="rId14" Type="http://schemas.openxmlformats.org/officeDocument/2006/relationships/image" Target="../media/image215.png"/><Relationship Id="rId15" Type="http://schemas.openxmlformats.org/officeDocument/2006/relationships/image" Target="../media/image421.svg"/><Relationship Id="rId1" Type="http://schemas.openxmlformats.org/officeDocument/2006/relationships/slideLayout" Target="../slideLayouts/slideLayout21.xml"/><Relationship Id="rId2" Type="http://schemas.openxmlformats.org/officeDocument/2006/relationships/image" Target="../media/image209.png"/><Relationship Id="rId3" Type="http://schemas.openxmlformats.org/officeDocument/2006/relationships/image" Target="../media/image409.svg"/><Relationship Id="rId4" Type="http://schemas.openxmlformats.org/officeDocument/2006/relationships/image" Target="../media/image210.png"/><Relationship Id="rId5" Type="http://schemas.openxmlformats.org/officeDocument/2006/relationships/image" Target="../media/image411.svg"/><Relationship Id="rId6" Type="http://schemas.openxmlformats.org/officeDocument/2006/relationships/image" Target="../media/image211.png"/><Relationship Id="rId7" Type="http://schemas.openxmlformats.org/officeDocument/2006/relationships/image" Target="../media/image413.svg"/><Relationship Id="rId8" Type="http://schemas.openxmlformats.org/officeDocument/2006/relationships/image" Target="../media/image212.png"/><Relationship Id="rId9" Type="http://schemas.openxmlformats.org/officeDocument/2006/relationships/image" Target="../media/image415.svg"/><Relationship Id="rId10" Type="http://schemas.openxmlformats.org/officeDocument/2006/relationships/image" Target="../media/image213.png"/></Relationships>
</file>

<file path=ppt/slides/_rels/slide45.xml.rels><?xml version="1.0" encoding="UTF-8" standalone="yes"?>
<Relationships xmlns="http://schemas.openxmlformats.org/package/2006/relationships"><Relationship Id="rId3" Type="http://schemas.openxmlformats.org/officeDocument/2006/relationships/image" Target="../media/image423.svg"/><Relationship Id="rId4" Type="http://schemas.openxmlformats.org/officeDocument/2006/relationships/image" Target="../media/image217.png"/><Relationship Id="rId5" Type="http://schemas.openxmlformats.org/officeDocument/2006/relationships/image" Target="../media/image425.svg"/><Relationship Id="rId1" Type="http://schemas.openxmlformats.org/officeDocument/2006/relationships/slideLayout" Target="../slideLayouts/slideLayout20.xml"/><Relationship Id="rId2" Type="http://schemas.openxmlformats.org/officeDocument/2006/relationships/image" Target="../media/image216.png"/></Relationships>
</file>

<file path=ppt/slides/_rels/slide46.xml.rels><?xml version="1.0" encoding="UTF-8" standalone="yes"?>
<Relationships xmlns="http://schemas.openxmlformats.org/package/2006/relationships"><Relationship Id="rId20" Type="http://schemas.openxmlformats.org/officeDocument/2006/relationships/image" Target="../media/image227.png"/><Relationship Id="rId21" Type="http://schemas.openxmlformats.org/officeDocument/2006/relationships/image" Target="../media/image445.svg"/><Relationship Id="rId22" Type="http://schemas.openxmlformats.org/officeDocument/2006/relationships/image" Target="../media/image228.png"/><Relationship Id="rId23" Type="http://schemas.openxmlformats.org/officeDocument/2006/relationships/image" Target="../media/image447.svg"/><Relationship Id="rId24" Type="http://schemas.openxmlformats.org/officeDocument/2006/relationships/image" Target="../media/image229.png"/><Relationship Id="rId25" Type="http://schemas.openxmlformats.org/officeDocument/2006/relationships/image" Target="../media/image449.svg"/><Relationship Id="rId26" Type="http://schemas.openxmlformats.org/officeDocument/2006/relationships/image" Target="../media/image230.png"/><Relationship Id="rId27" Type="http://schemas.openxmlformats.org/officeDocument/2006/relationships/image" Target="../media/image451.svg"/><Relationship Id="rId28" Type="http://schemas.openxmlformats.org/officeDocument/2006/relationships/image" Target="../media/image231.png"/><Relationship Id="rId29" Type="http://schemas.openxmlformats.org/officeDocument/2006/relationships/image" Target="../media/image453.svg"/><Relationship Id="rId1" Type="http://schemas.openxmlformats.org/officeDocument/2006/relationships/slideLayout" Target="../slideLayouts/slideLayout21.xml"/><Relationship Id="rId2" Type="http://schemas.openxmlformats.org/officeDocument/2006/relationships/image" Target="../media/image218.png"/><Relationship Id="rId3" Type="http://schemas.openxmlformats.org/officeDocument/2006/relationships/image" Target="../media/image427.svg"/><Relationship Id="rId4" Type="http://schemas.openxmlformats.org/officeDocument/2006/relationships/image" Target="../media/image219.png"/><Relationship Id="rId5" Type="http://schemas.openxmlformats.org/officeDocument/2006/relationships/image" Target="../media/image429.svg"/><Relationship Id="rId30" Type="http://schemas.openxmlformats.org/officeDocument/2006/relationships/image" Target="../media/image232.png"/><Relationship Id="rId31" Type="http://schemas.openxmlformats.org/officeDocument/2006/relationships/image" Target="../media/image455.svg"/><Relationship Id="rId32" Type="http://schemas.openxmlformats.org/officeDocument/2006/relationships/image" Target="../media/image233.png"/><Relationship Id="rId9" Type="http://schemas.openxmlformats.org/officeDocument/2006/relationships/image" Target="../media/image433.svg"/><Relationship Id="rId6" Type="http://schemas.openxmlformats.org/officeDocument/2006/relationships/image" Target="../media/image220.png"/><Relationship Id="rId7" Type="http://schemas.openxmlformats.org/officeDocument/2006/relationships/image" Target="../media/image431.svg"/><Relationship Id="rId8" Type="http://schemas.openxmlformats.org/officeDocument/2006/relationships/image" Target="../media/image221.png"/><Relationship Id="rId33" Type="http://schemas.openxmlformats.org/officeDocument/2006/relationships/image" Target="../media/image457.svg"/><Relationship Id="rId34" Type="http://schemas.openxmlformats.org/officeDocument/2006/relationships/image" Target="../media/image234.png"/><Relationship Id="rId35" Type="http://schemas.openxmlformats.org/officeDocument/2006/relationships/image" Target="../media/image459.svg"/><Relationship Id="rId10" Type="http://schemas.openxmlformats.org/officeDocument/2006/relationships/image" Target="../media/image222.png"/><Relationship Id="rId11" Type="http://schemas.openxmlformats.org/officeDocument/2006/relationships/image" Target="../media/image435.svg"/><Relationship Id="rId12" Type="http://schemas.openxmlformats.org/officeDocument/2006/relationships/image" Target="../media/image223.png"/><Relationship Id="rId13" Type="http://schemas.openxmlformats.org/officeDocument/2006/relationships/image" Target="../media/image437.svg"/><Relationship Id="rId14" Type="http://schemas.openxmlformats.org/officeDocument/2006/relationships/image" Target="../media/image224.png"/><Relationship Id="rId15" Type="http://schemas.openxmlformats.org/officeDocument/2006/relationships/image" Target="../media/image439.svg"/><Relationship Id="rId16" Type="http://schemas.openxmlformats.org/officeDocument/2006/relationships/image" Target="../media/image225.png"/><Relationship Id="rId17" Type="http://schemas.openxmlformats.org/officeDocument/2006/relationships/image" Target="../media/image441.svg"/><Relationship Id="rId18" Type="http://schemas.openxmlformats.org/officeDocument/2006/relationships/image" Target="../media/image226.png"/><Relationship Id="rId19" Type="http://schemas.openxmlformats.org/officeDocument/2006/relationships/image" Target="../media/image443.svg"/></Relationships>
</file>

<file path=ppt/slides/_rels/slide47.xml.rels><?xml version="1.0" encoding="UTF-8" standalone="yes"?>
<Relationships xmlns="http://schemas.openxmlformats.org/package/2006/relationships"><Relationship Id="rId9" Type="http://schemas.openxmlformats.org/officeDocument/2006/relationships/image" Target="../media/image467.svg"/><Relationship Id="rId20" Type="http://schemas.openxmlformats.org/officeDocument/2006/relationships/image" Target="../media/image244.png"/><Relationship Id="rId21" Type="http://schemas.openxmlformats.org/officeDocument/2006/relationships/image" Target="../media/image479.svg"/><Relationship Id="rId22" Type="http://schemas.openxmlformats.org/officeDocument/2006/relationships/image" Target="../media/image245.png"/><Relationship Id="rId23" Type="http://schemas.openxmlformats.org/officeDocument/2006/relationships/image" Target="../media/image481.svg"/><Relationship Id="rId10" Type="http://schemas.openxmlformats.org/officeDocument/2006/relationships/image" Target="../media/image239.png"/><Relationship Id="rId11" Type="http://schemas.openxmlformats.org/officeDocument/2006/relationships/image" Target="../media/image469.svg"/><Relationship Id="rId12" Type="http://schemas.openxmlformats.org/officeDocument/2006/relationships/image" Target="../media/image240.png"/><Relationship Id="rId13" Type="http://schemas.openxmlformats.org/officeDocument/2006/relationships/image" Target="../media/image471.svg"/><Relationship Id="rId14" Type="http://schemas.openxmlformats.org/officeDocument/2006/relationships/image" Target="../media/image241.png"/><Relationship Id="rId15" Type="http://schemas.openxmlformats.org/officeDocument/2006/relationships/image" Target="../media/image473.svg"/><Relationship Id="rId16" Type="http://schemas.openxmlformats.org/officeDocument/2006/relationships/image" Target="../media/image242.png"/><Relationship Id="rId17" Type="http://schemas.openxmlformats.org/officeDocument/2006/relationships/image" Target="../media/image475.svg"/><Relationship Id="rId18" Type="http://schemas.openxmlformats.org/officeDocument/2006/relationships/image" Target="../media/image243.png"/><Relationship Id="rId19" Type="http://schemas.openxmlformats.org/officeDocument/2006/relationships/image" Target="../media/image477.svg"/><Relationship Id="rId1" Type="http://schemas.openxmlformats.org/officeDocument/2006/relationships/slideLayout" Target="../slideLayouts/slideLayout21.xml"/><Relationship Id="rId2" Type="http://schemas.openxmlformats.org/officeDocument/2006/relationships/image" Target="../media/image235.png"/><Relationship Id="rId3" Type="http://schemas.openxmlformats.org/officeDocument/2006/relationships/image" Target="../media/image461.svg"/><Relationship Id="rId4" Type="http://schemas.openxmlformats.org/officeDocument/2006/relationships/image" Target="../media/image236.png"/><Relationship Id="rId5" Type="http://schemas.openxmlformats.org/officeDocument/2006/relationships/image" Target="../media/image463.svg"/><Relationship Id="rId6" Type="http://schemas.openxmlformats.org/officeDocument/2006/relationships/image" Target="../media/image237.png"/><Relationship Id="rId7" Type="http://schemas.openxmlformats.org/officeDocument/2006/relationships/image" Target="../media/image465.svg"/><Relationship Id="rId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1" Type="http://schemas.openxmlformats.org/officeDocument/2006/relationships/image" Target="../media/image491.svg"/><Relationship Id="rId12" Type="http://schemas.openxmlformats.org/officeDocument/2006/relationships/image" Target="../media/image251.png"/><Relationship Id="rId13" Type="http://schemas.openxmlformats.org/officeDocument/2006/relationships/image" Target="../media/image493.svg"/><Relationship Id="rId1" Type="http://schemas.openxmlformats.org/officeDocument/2006/relationships/slideLayout" Target="../slideLayouts/slideLayout21.xml"/><Relationship Id="rId2" Type="http://schemas.openxmlformats.org/officeDocument/2006/relationships/image" Target="../media/image246.png"/><Relationship Id="rId3" Type="http://schemas.openxmlformats.org/officeDocument/2006/relationships/image" Target="../media/image483.svg"/><Relationship Id="rId4" Type="http://schemas.openxmlformats.org/officeDocument/2006/relationships/image" Target="../media/image247.png"/><Relationship Id="rId5" Type="http://schemas.openxmlformats.org/officeDocument/2006/relationships/image" Target="../media/image485.svg"/><Relationship Id="rId6" Type="http://schemas.openxmlformats.org/officeDocument/2006/relationships/image" Target="../media/image248.png"/><Relationship Id="rId7" Type="http://schemas.openxmlformats.org/officeDocument/2006/relationships/image" Target="../media/image487.svg"/><Relationship Id="rId8" Type="http://schemas.openxmlformats.org/officeDocument/2006/relationships/image" Target="../media/image249.png"/><Relationship Id="rId9" Type="http://schemas.openxmlformats.org/officeDocument/2006/relationships/image" Target="../media/image489.svg"/><Relationship Id="rId10" Type="http://schemas.openxmlformats.org/officeDocument/2006/relationships/image" Target="../media/image250.png"/></Relationships>
</file>

<file path=ppt/slides/_rels/slide49.xml.rels><?xml version="1.0" encoding="UTF-8" standalone="yes"?>
<Relationships xmlns="http://schemas.openxmlformats.org/package/2006/relationships"><Relationship Id="rId3" Type="http://schemas.openxmlformats.org/officeDocument/2006/relationships/image" Target="../media/image495.svg"/><Relationship Id="rId4" Type="http://schemas.openxmlformats.org/officeDocument/2006/relationships/image" Target="../media/image253.png"/><Relationship Id="rId5" Type="http://schemas.openxmlformats.org/officeDocument/2006/relationships/image" Target="../media/image497.svg"/><Relationship Id="rId1" Type="http://schemas.openxmlformats.org/officeDocument/2006/relationships/slideLayout" Target="../slideLayouts/slideLayout16.xml"/><Relationship Id="rId2" Type="http://schemas.openxmlformats.org/officeDocument/2006/relationships/image" Target="../media/image2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99.svg"/><Relationship Id="rId4" Type="http://schemas.openxmlformats.org/officeDocument/2006/relationships/image" Target="../media/image255.png"/><Relationship Id="rId5" Type="http://schemas.openxmlformats.org/officeDocument/2006/relationships/image" Target="../media/image501.svg"/><Relationship Id="rId6" Type="http://schemas.openxmlformats.org/officeDocument/2006/relationships/image" Target="../media/image256.png"/><Relationship Id="rId7" Type="http://schemas.openxmlformats.org/officeDocument/2006/relationships/image" Target="../media/image503.svg"/><Relationship Id="rId8" Type="http://schemas.openxmlformats.org/officeDocument/2006/relationships/image" Target="../media/image257.png"/><Relationship Id="rId9" Type="http://schemas.openxmlformats.org/officeDocument/2006/relationships/image" Target="../media/image505.svg"/><Relationship Id="rId1" Type="http://schemas.openxmlformats.org/officeDocument/2006/relationships/slideLayout" Target="../slideLayouts/slideLayout17.xml"/><Relationship Id="rId2" Type="http://schemas.openxmlformats.org/officeDocument/2006/relationships/image" Target="../media/image254.png"/></Relationships>
</file>

<file path=ppt/slides/_rels/slide51.xml.rels><?xml version="1.0" encoding="UTF-8" standalone="yes"?>
<Relationships xmlns="http://schemas.openxmlformats.org/package/2006/relationships"><Relationship Id="rId3" Type="http://schemas.openxmlformats.org/officeDocument/2006/relationships/image" Target="../media/image507.svg"/><Relationship Id="rId4" Type="http://schemas.openxmlformats.org/officeDocument/2006/relationships/image" Target="../media/image259.png"/><Relationship Id="rId5" Type="http://schemas.openxmlformats.org/officeDocument/2006/relationships/image" Target="../media/image509.svg"/><Relationship Id="rId1" Type="http://schemas.openxmlformats.org/officeDocument/2006/relationships/slideLayout" Target="../slideLayouts/slideLayout20.xml"/><Relationship Id="rId2" Type="http://schemas.openxmlformats.org/officeDocument/2006/relationships/image" Target="../media/image258.png"/></Relationships>
</file>

<file path=ppt/slides/_rels/slide52.xml.rels><?xml version="1.0" encoding="UTF-8" standalone="yes"?>
<Relationships xmlns="http://schemas.openxmlformats.org/package/2006/relationships"><Relationship Id="rId11" Type="http://schemas.openxmlformats.org/officeDocument/2006/relationships/image" Target="../media/image519.svg"/><Relationship Id="rId12" Type="http://schemas.openxmlformats.org/officeDocument/2006/relationships/image" Target="../media/image265.png"/><Relationship Id="rId13" Type="http://schemas.openxmlformats.org/officeDocument/2006/relationships/image" Target="../media/image521.svg"/><Relationship Id="rId14" Type="http://schemas.openxmlformats.org/officeDocument/2006/relationships/image" Target="../media/image266.png"/><Relationship Id="rId15" Type="http://schemas.openxmlformats.org/officeDocument/2006/relationships/image" Target="../media/image523.svg"/><Relationship Id="rId16" Type="http://schemas.openxmlformats.org/officeDocument/2006/relationships/image" Target="../media/image267.png"/><Relationship Id="rId17" Type="http://schemas.openxmlformats.org/officeDocument/2006/relationships/image" Target="../media/image525.svg"/><Relationship Id="rId1" Type="http://schemas.openxmlformats.org/officeDocument/2006/relationships/slideLayout" Target="../slideLayouts/slideLayout21.xml"/><Relationship Id="rId2" Type="http://schemas.openxmlformats.org/officeDocument/2006/relationships/image" Target="../media/image260.png"/><Relationship Id="rId3" Type="http://schemas.openxmlformats.org/officeDocument/2006/relationships/image" Target="../media/image511.svg"/><Relationship Id="rId4" Type="http://schemas.openxmlformats.org/officeDocument/2006/relationships/image" Target="../media/image261.png"/><Relationship Id="rId5" Type="http://schemas.openxmlformats.org/officeDocument/2006/relationships/image" Target="../media/image513.svg"/><Relationship Id="rId6" Type="http://schemas.openxmlformats.org/officeDocument/2006/relationships/image" Target="../media/image262.png"/><Relationship Id="rId7" Type="http://schemas.openxmlformats.org/officeDocument/2006/relationships/image" Target="../media/image515.svg"/><Relationship Id="rId8" Type="http://schemas.openxmlformats.org/officeDocument/2006/relationships/image" Target="../media/image263.png"/><Relationship Id="rId9" Type="http://schemas.openxmlformats.org/officeDocument/2006/relationships/image" Target="../media/image517.svg"/><Relationship Id="rId10" Type="http://schemas.openxmlformats.org/officeDocument/2006/relationships/image" Target="../media/image264.png"/></Relationships>
</file>

<file path=ppt/slides/_rels/slide53.xml.rels><?xml version="1.0" encoding="UTF-8" standalone="yes"?>
<Relationships xmlns="http://schemas.openxmlformats.org/package/2006/relationships"><Relationship Id="rId11" Type="http://schemas.openxmlformats.org/officeDocument/2006/relationships/image" Target="../media/image535.svg"/><Relationship Id="rId12" Type="http://schemas.openxmlformats.org/officeDocument/2006/relationships/image" Target="../media/image273.png"/><Relationship Id="rId13" Type="http://schemas.openxmlformats.org/officeDocument/2006/relationships/image" Target="../media/image537.svg"/><Relationship Id="rId14" Type="http://schemas.openxmlformats.org/officeDocument/2006/relationships/image" Target="../media/image274.png"/><Relationship Id="rId15" Type="http://schemas.openxmlformats.org/officeDocument/2006/relationships/image" Target="../media/image539.svg"/><Relationship Id="rId16" Type="http://schemas.openxmlformats.org/officeDocument/2006/relationships/image" Target="../media/image275.png"/><Relationship Id="rId17" Type="http://schemas.openxmlformats.org/officeDocument/2006/relationships/image" Target="../media/image541.svg"/><Relationship Id="rId1" Type="http://schemas.openxmlformats.org/officeDocument/2006/relationships/slideLayout" Target="../slideLayouts/slideLayout21.xml"/><Relationship Id="rId2" Type="http://schemas.openxmlformats.org/officeDocument/2006/relationships/image" Target="../media/image268.png"/><Relationship Id="rId3" Type="http://schemas.openxmlformats.org/officeDocument/2006/relationships/image" Target="../media/image527.svg"/><Relationship Id="rId4" Type="http://schemas.openxmlformats.org/officeDocument/2006/relationships/image" Target="../media/image269.png"/><Relationship Id="rId5" Type="http://schemas.openxmlformats.org/officeDocument/2006/relationships/image" Target="../media/image529.svg"/><Relationship Id="rId6" Type="http://schemas.openxmlformats.org/officeDocument/2006/relationships/image" Target="../media/image270.png"/><Relationship Id="rId7" Type="http://schemas.openxmlformats.org/officeDocument/2006/relationships/image" Target="../media/image531.svg"/><Relationship Id="rId8" Type="http://schemas.openxmlformats.org/officeDocument/2006/relationships/image" Target="../media/image271.png"/><Relationship Id="rId9" Type="http://schemas.openxmlformats.org/officeDocument/2006/relationships/image" Target="../media/image533.svg"/><Relationship Id="rId10" Type="http://schemas.openxmlformats.org/officeDocument/2006/relationships/image" Target="../media/image272.png"/></Relationships>
</file>

<file path=ppt/slides/_rels/slide54.xml.rels><?xml version="1.0" encoding="UTF-8" standalone="yes"?>
<Relationships xmlns="http://schemas.openxmlformats.org/package/2006/relationships"><Relationship Id="rId3" Type="http://schemas.openxmlformats.org/officeDocument/2006/relationships/image" Target="../media/image543.svg"/><Relationship Id="rId4" Type="http://schemas.openxmlformats.org/officeDocument/2006/relationships/image" Target="../media/image277.png"/><Relationship Id="rId5" Type="http://schemas.openxmlformats.org/officeDocument/2006/relationships/image" Target="../media/image545.svg"/><Relationship Id="rId1" Type="http://schemas.openxmlformats.org/officeDocument/2006/relationships/slideLayout" Target="../slideLayouts/slideLayout21.xml"/><Relationship Id="rId2" Type="http://schemas.openxmlformats.org/officeDocument/2006/relationships/image" Target="../media/image276.png"/></Relationships>
</file>

<file path=ppt/slides/_rels/slide55.xml.rels><?xml version="1.0" encoding="UTF-8" standalone="yes"?>
<Relationships xmlns="http://schemas.openxmlformats.org/package/2006/relationships"><Relationship Id="rId3" Type="http://schemas.openxmlformats.org/officeDocument/2006/relationships/image" Target="../media/image547.svg"/><Relationship Id="rId4" Type="http://schemas.openxmlformats.org/officeDocument/2006/relationships/image" Target="../media/image279.png"/><Relationship Id="rId5" Type="http://schemas.openxmlformats.org/officeDocument/2006/relationships/image" Target="../media/image549.svg"/><Relationship Id="rId1" Type="http://schemas.openxmlformats.org/officeDocument/2006/relationships/slideLayout" Target="../slideLayouts/slideLayout25.xml"/><Relationship Id="rId2" Type="http://schemas.openxmlformats.org/officeDocument/2006/relationships/image" Target="../media/image278.png"/></Relationships>
</file>

<file path=ppt/slides/_rels/slide56.xml.rels><?xml version="1.0" encoding="UTF-8" standalone="yes"?>
<Relationships xmlns="http://schemas.openxmlformats.org/package/2006/relationships"><Relationship Id="rId3" Type="http://schemas.openxmlformats.org/officeDocument/2006/relationships/image" Target="../media/image551.svg"/><Relationship Id="rId4" Type="http://schemas.openxmlformats.org/officeDocument/2006/relationships/image" Target="../media/image281.png"/><Relationship Id="rId5" Type="http://schemas.openxmlformats.org/officeDocument/2006/relationships/image" Target="../media/image553.svg"/><Relationship Id="rId1" Type="http://schemas.openxmlformats.org/officeDocument/2006/relationships/slideLayout" Target="../slideLayouts/slideLayout26.xml"/><Relationship Id="rId2" Type="http://schemas.openxmlformats.org/officeDocument/2006/relationships/image" Target="../media/image280.png"/></Relationships>
</file>

<file path=ppt/slides/_rels/slide57.xml.rels><?xml version="1.0" encoding="UTF-8" standalone="yes"?>
<Relationships xmlns="http://schemas.openxmlformats.org/package/2006/relationships"><Relationship Id="rId3" Type="http://schemas.openxmlformats.org/officeDocument/2006/relationships/image" Target="../media/image555.svg"/><Relationship Id="rId4" Type="http://schemas.openxmlformats.org/officeDocument/2006/relationships/image" Target="../media/image283.png"/><Relationship Id="rId5" Type="http://schemas.openxmlformats.org/officeDocument/2006/relationships/image" Target="../media/image557.svg"/><Relationship Id="rId1" Type="http://schemas.openxmlformats.org/officeDocument/2006/relationships/slideLayout" Target="../slideLayouts/slideLayout22.xml"/><Relationship Id="rId2" Type="http://schemas.openxmlformats.org/officeDocument/2006/relationships/image" Target="../media/image282.png"/></Relationships>
</file>

<file path=ppt/slides/_rels/slide58.xml.rels><?xml version="1.0" encoding="UTF-8" standalone="yes"?>
<Relationships xmlns="http://schemas.openxmlformats.org/package/2006/relationships"><Relationship Id="rId9" Type="http://schemas.openxmlformats.org/officeDocument/2006/relationships/image" Target="../media/image287.png"/><Relationship Id="rId20" Type="http://schemas.openxmlformats.org/officeDocument/2006/relationships/image" Target="../media/image575.svg"/><Relationship Id="rId21" Type="http://schemas.openxmlformats.org/officeDocument/2006/relationships/image" Target="../media/image293.png"/><Relationship Id="rId22" Type="http://schemas.openxmlformats.org/officeDocument/2006/relationships/image" Target="../media/image577.svg"/><Relationship Id="rId23" Type="http://schemas.openxmlformats.org/officeDocument/2006/relationships/image" Target="../media/image294.png"/><Relationship Id="rId24" Type="http://schemas.openxmlformats.org/officeDocument/2006/relationships/image" Target="../media/image579.svg"/><Relationship Id="rId10" Type="http://schemas.openxmlformats.org/officeDocument/2006/relationships/image" Target="../media/image565.svg"/><Relationship Id="rId11" Type="http://schemas.openxmlformats.org/officeDocument/2006/relationships/image" Target="../media/image288.png"/><Relationship Id="rId12" Type="http://schemas.openxmlformats.org/officeDocument/2006/relationships/image" Target="../media/image567.svg"/><Relationship Id="rId13" Type="http://schemas.openxmlformats.org/officeDocument/2006/relationships/image" Target="../media/image289.png"/><Relationship Id="rId14" Type="http://schemas.openxmlformats.org/officeDocument/2006/relationships/image" Target="../media/image569.svg"/><Relationship Id="rId15" Type="http://schemas.openxmlformats.org/officeDocument/2006/relationships/image" Target="../media/image290.png"/><Relationship Id="rId16" Type="http://schemas.openxmlformats.org/officeDocument/2006/relationships/image" Target="../media/image571.svg"/><Relationship Id="rId17" Type="http://schemas.openxmlformats.org/officeDocument/2006/relationships/image" Target="../media/image291.png"/><Relationship Id="rId18" Type="http://schemas.openxmlformats.org/officeDocument/2006/relationships/image" Target="../media/image573.svg"/><Relationship Id="rId19" Type="http://schemas.openxmlformats.org/officeDocument/2006/relationships/image" Target="../media/image292.png"/><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84.png"/><Relationship Id="rId4" Type="http://schemas.openxmlformats.org/officeDocument/2006/relationships/image" Target="../media/image559.svg"/><Relationship Id="rId5" Type="http://schemas.openxmlformats.org/officeDocument/2006/relationships/image" Target="../media/image285.png"/><Relationship Id="rId6" Type="http://schemas.openxmlformats.org/officeDocument/2006/relationships/image" Target="../media/image561.svg"/><Relationship Id="rId7" Type="http://schemas.openxmlformats.org/officeDocument/2006/relationships/image" Target="../media/image286.png"/><Relationship Id="rId8" Type="http://schemas.openxmlformats.org/officeDocument/2006/relationships/image" Target="../media/image563.svg"/></Relationships>
</file>

<file path=ppt/slides/_rels/slide59.xml.rels><?xml version="1.0" encoding="UTF-8" standalone="yes"?>
<Relationships xmlns="http://schemas.openxmlformats.org/package/2006/relationships"><Relationship Id="rId11" Type="http://schemas.openxmlformats.org/officeDocument/2006/relationships/image" Target="../media/image299.png"/><Relationship Id="rId12" Type="http://schemas.openxmlformats.org/officeDocument/2006/relationships/image" Target="../media/image589.svg"/><Relationship Id="rId13" Type="http://schemas.openxmlformats.org/officeDocument/2006/relationships/image" Target="../media/image300.png"/><Relationship Id="rId14" Type="http://schemas.openxmlformats.org/officeDocument/2006/relationships/image" Target="../media/image591.svg"/><Relationship Id="rId15" Type="http://schemas.openxmlformats.org/officeDocument/2006/relationships/image" Target="../media/image301.png"/><Relationship Id="rId16" Type="http://schemas.openxmlformats.org/officeDocument/2006/relationships/image" Target="../media/image593.svg"/><Relationship Id="rId17" Type="http://schemas.openxmlformats.org/officeDocument/2006/relationships/image" Target="../media/image302.png"/><Relationship Id="rId18" Type="http://schemas.openxmlformats.org/officeDocument/2006/relationships/image" Target="../media/image595.svg"/><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95.png"/><Relationship Id="rId4" Type="http://schemas.openxmlformats.org/officeDocument/2006/relationships/image" Target="../media/image581.svg"/><Relationship Id="rId5" Type="http://schemas.openxmlformats.org/officeDocument/2006/relationships/image" Target="../media/image296.png"/><Relationship Id="rId6" Type="http://schemas.openxmlformats.org/officeDocument/2006/relationships/image" Target="../media/image583.svg"/><Relationship Id="rId7" Type="http://schemas.openxmlformats.org/officeDocument/2006/relationships/image" Target="../media/image297.png"/><Relationship Id="rId8" Type="http://schemas.openxmlformats.org/officeDocument/2006/relationships/image" Target="../media/image585.svg"/><Relationship Id="rId9" Type="http://schemas.openxmlformats.org/officeDocument/2006/relationships/image" Target="../media/image298.png"/><Relationship Id="rId10" Type="http://schemas.openxmlformats.org/officeDocument/2006/relationships/image" Target="../media/image587.svg"/></Relationships>
</file>

<file path=ppt/slides/_rels/slide6.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21.png"/><Relationship Id="rId13" Type="http://schemas.openxmlformats.org/officeDocument/2006/relationships/image" Target="../media/image20.svg"/><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0.svg"/><Relationship Id="rId4" Type="http://schemas.openxmlformats.org/officeDocument/2006/relationships/image" Target="../media/image19.png"/><Relationship Id="rId5" Type="http://schemas.openxmlformats.org/officeDocument/2006/relationships/image" Target="../media/image12.svg"/><Relationship Id="rId6" Type="http://schemas.openxmlformats.org/officeDocument/2006/relationships/image" Target="../media/image8.png"/><Relationship Id="rId7" Type="http://schemas.openxmlformats.org/officeDocument/2006/relationships/image" Target="../media/image14.svg"/><Relationship Id="rId8" Type="http://schemas.openxmlformats.org/officeDocument/2006/relationships/image" Target="../media/image15.png"/><Relationship Id="rId9" Type="http://schemas.openxmlformats.org/officeDocument/2006/relationships/image" Target="../media/image16.svg"/><Relationship Id="rId10" Type="http://schemas.openxmlformats.org/officeDocument/2006/relationships/image" Target="../media/image20.png"/></Relationships>
</file>

<file path=ppt/slides/_rels/slide60.xml.rels><?xml version="1.0" encoding="UTF-8" standalone="yes"?>
<Relationships xmlns="http://schemas.openxmlformats.org/package/2006/relationships"><Relationship Id="rId11" Type="http://schemas.openxmlformats.org/officeDocument/2006/relationships/image" Target="../media/image307.png"/><Relationship Id="rId12" Type="http://schemas.openxmlformats.org/officeDocument/2006/relationships/image" Target="../media/image605.svg"/><Relationship Id="rId13" Type="http://schemas.openxmlformats.org/officeDocument/2006/relationships/image" Target="../media/image308.png"/><Relationship Id="rId14" Type="http://schemas.openxmlformats.org/officeDocument/2006/relationships/image" Target="../media/image607.svg"/><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03.png"/><Relationship Id="rId4" Type="http://schemas.openxmlformats.org/officeDocument/2006/relationships/image" Target="../media/image597.svg"/><Relationship Id="rId5" Type="http://schemas.openxmlformats.org/officeDocument/2006/relationships/image" Target="../media/image304.png"/><Relationship Id="rId6" Type="http://schemas.openxmlformats.org/officeDocument/2006/relationships/image" Target="../media/image599.svg"/><Relationship Id="rId7" Type="http://schemas.openxmlformats.org/officeDocument/2006/relationships/image" Target="../media/image305.png"/><Relationship Id="rId8" Type="http://schemas.openxmlformats.org/officeDocument/2006/relationships/image" Target="../media/image601.svg"/><Relationship Id="rId9" Type="http://schemas.openxmlformats.org/officeDocument/2006/relationships/image" Target="../media/image306.png"/><Relationship Id="rId10" Type="http://schemas.openxmlformats.org/officeDocument/2006/relationships/image" Target="../media/image603.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09.png"/><Relationship Id="rId4" Type="http://schemas.openxmlformats.org/officeDocument/2006/relationships/image" Target="../media/image609.svg"/><Relationship Id="rId5" Type="http://schemas.openxmlformats.org/officeDocument/2006/relationships/image" Target="../media/image310.png"/><Relationship Id="rId6" Type="http://schemas.openxmlformats.org/officeDocument/2006/relationships/image" Target="../media/image611.svg"/><Relationship Id="rId7" Type="http://schemas.openxmlformats.org/officeDocument/2006/relationships/image" Target="../media/image311.png"/><Relationship Id="rId8" Type="http://schemas.openxmlformats.org/officeDocument/2006/relationships/image" Target="../media/image613.svg"/><Relationship Id="rId9" Type="http://schemas.openxmlformats.org/officeDocument/2006/relationships/image" Target="../media/image312.png"/><Relationship Id="rId10" Type="http://schemas.openxmlformats.org/officeDocument/2006/relationships/image" Target="../media/image615.svg"/><Relationship Id="rId11" Type="http://schemas.openxmlformats.org/officeDocument/2006/relationships/image" Target="../media/image313.png"/><Relationship Id="rId12" Type="http://schemas.openxmlformats.org/officeDocument/2006/relationships/image" Target="../media/image617.svg"/><Relationship Id="rId13" Type="http://schemas.openxmlformats.org/officeDocument/2006/relationships/image" Target="../media/image314.png"/><Relationship Id="rId14" Type="http://schemas.openxmlformats.org/officeDocument/2006/relationships/image" Target="../media/image619.svg"/><Relationship Id="rId15" Type="http://schemas.openxmlformats.org/officeDocument/2006/relationships/image" Target="../media/image315.png"/><Relationship Id="rId16" Type="http://schemas.openxmlformats.org/officeDocument/2006/relationships/image" Target="../media/image621.svg"/><Relationship Id="rId17" Type="http://schemas.openxmlformats.org/officeDocument/2006/relationships/image" Target="../media/image316.png"/><Relationship Id="rId18" Type="http://schemas.openxmlformats.org/officeDocument/2006/relationships/image" Target="../media/image623.svg"/><Relationship Id="rId19" Type="http://schemas.openxmlformats.org/officeDocument/2006/relationships/image" Target="../media/image317.png"/><Relationship Id="rId30" Type="http://schemas.openxmlformats.org/officeDocument/2006/relationships/image" Target="../media/image635.svg"/><Relationship Id="rId31" Type="http://schemas.openxmlformats.org/officeDocument/2006/relationships/image" Target="../media/image323.png"/><Relationship Id="rId32" Type="http://schemas.openxmlformats.org/officeDocument/2006/relationships/image" Target="../media/image637.svg"/><Relationship Id="rId33" Type="http://schemas.openxmlformats.org/officeDocument/2006/relationships/image" Target="../media/image324.png"/><Relationship Id="rId34" Type="http://schemas.openxmlformats.org/officeDocument/2006/relationships/image" Target="../media/image639.svg"/><Relationship Id="rId35" Type="http://schemas.openxmlformats.org/officeDocument/2006/relationships/image" Target="../media/image325.png"/><Relationship Id="rId36" Type="http://schemas.openxmlformats.org/officeDocument/2006/relationships/image" Target="../media/image641.svg"/><Relationship Id="rId37" Type="http://schemas.openxmlformats.org/officeDocument/2006/relationships/image" Target="../media/image326.png"/><Relationship Id="rId38" Type="http://schemas.openxmlformats.org/officeDocument/2006/relationships/image" Target="../media/image643.svg"/><Relationship Id="rId39" Type="http://schemas.openxmlformats.org/officeDocument/2006/relationships/image" Target="../media/image327.png"/><Relationship Id="rId50" Type="http://schemas.openxmlformats.org/officeDocument/2006/relationships/image" Target="../media/image655.svg"/><Relationship Id="rId51" Type="http://schemas.openxmlformats.org/officeDocument/2006/relationships/image" Target="../media/image333.png"/><Relationship Id="rId52" Type="http://schemas.openxmlformats.org/officeDocument/2006/relationships/image" Target="../media/image657.svg"/><Relationship Id="rId53" Type="http://schemas.openxmlformats.org/officeDocument/2006/relationships/image" Target="../media/image334.png"/><Relationship Id="rId54" Type="http://schemas.openxmlformats.org/officeDocument/2006/relationships/image" Target="../media/image659.svg"/><Relationship Id="rId55" Type="http://schemas.openxmlformats.org/officeDocument/2006/relationships/image" Target="../media/image335.png"/><Relationship Id="rId56" Type="http://schemas.openxmlformats.org/officeDocument/2006/relationships/image" Target="../media/image661.svg"/><Relationship Id="rId57" Type="http://schemas.openxmlformats.org/officeDocument/2006/relationships/image" Target="../media/image336.png"/><Relationship Id="rId58" Type="http://schemas.openxmlformats.org/officeDocument/2006/relationships/image" Target="../media/image663.svg"/><Relationship Id="rId59" Type="http://schemas.openxmlformats.org/officeDocument/2006/relationships/image" Target="../media/image337.png"/><Relationship Id="rId70" Type="http://schemas.openxmlformats.org/officeDocument/2006/relationships/image" Target="../media/image675.svg"/><Relationship Id="rId71" Type="http://schemas.openxmlformats.org/officeDocument/2006/relationships/image" Target="../media/image343.png"/><Relationship Id="rId72" Type="http://schemas.openxmlformats.org/officeDocument/2006/relationships/image" Target="../media/image677.svg"/><Relationship Id="rId73" Type="http://schemas.openxmlformats.org/officeDocument/2006/relationships/image" Target="../media/image344.png"/><Relationship Id="rId74" Type="http://schemas.openxmlformats.org/officeDocument/2006/relationships/image" Target="../media/image679.svg"/><Relationship Id="rId75" Type="http://schemas.openxmlformats.org/officeDocument/2006/relationships/image" Target="../media/image345.png"/><Relationship Id="rId76" Type="http://schemas.openxmlformats.org/officeDocument/2006/relationships/image" Target="../media/image681.svg"/><Relationship Id="rId77" Type="http://schemas.openxmlformats.org/officeDocument/2006/relationships/image" Target="../media/image346.png"/><Relationship Id="rId78" Type="http://schemas.openxmlformats.org/officeDocument/2006/relationships/image" Target="../media/image683.svg"/><Relationship Id="rId79" Type="http://schemas.openxmlformats.org/officeDocument/2006/relationships/image" Target="../media/image347.png"/><Relationship Id="rId20" Type="http://schemas.openxmlformats.org/officeDocument/2006/relationships/image" Target="../media/image625.svg"/><Relationship Id="rId21" Type="http://schemas.openxmlformats.org/officeDocument/2006/relationships/image" Target="../media/image318.png"/><Relationship Id="rId22" Type="http://schemas.openxmlformats.org/officeDocument/2006/relationships/image" Target="../media/image627.svg"/><Relationship Id="rId23" Type="http://schemas.openxmlformats.org/officeDocument/2006/relationships/image" Target="../media/image319.png"/><Relationship Id="rId24" Type="http://schemas.openxmlformats.org/officeDocument/2006/relationships/image" Target="../media/image629.svg"/><Relationship Id="rId25" Type="http://schemas.openxmlformats.org/officeDocument/2006/relationships/image" Target="../media/image320.png"/><Relationship Id="rId26" Type="http://schemas.openxmlformats.org/officeDocument/2006/relationships/image" Target="../media/image631.svg"/><Relationship Id="rId27" Type="http://schemas.openxmlformats.org/officeDocument/2006/relationships/image" Target="../media/image321.png"/><Relationship Id="rId28" Type="http://schemas.openxmlformats.org/officeDocument/2006/relationships/image" Target="../media/image633.svg"/><Relationship Id="rId29" Type="http://schemas.openxmlformats.org/officeDocument/2006/relationships/image" Target="../media/image322.png"/><Relationship Id="rId40" Type="http://schemas.openxmlformats.org/officeDocument/2006/relationships/image" Target="../media/image645.svg"/><Relationship Id="rId41" Type="http://schemas.openxmlformats.org/officeDocument/2006/relationships/image" Target="../media/image328.png"/><Relationship Id="rId42" Type="http://schemas.openxmlformats.org/officeDocument/2006/relationships/image" Target="../media/image647.svg"/><Relationship Id="rId43" Type="http://schemas.openxmlformats.org/officeDocument/2006/relationships/image" Target="../media/image329.png"/><Relationship Id="rId44" Type="http://schemas.openxmlformats.org/officeDocument/2006/relationships/image" Target="../media/image649.svg"/><Relationship Id="rId45" Type="http://schemas.openxmlformats.org/officeDocument/2006/relationships/image" Target="../media/image330.png"/><Relationship Id="rId46" Type="http://schemas.openxmlformats.org/officeDocument/2006/relationships/image" Target="../media/image651.svg"/><Relationship Id="rId47" Type="http://schemas.openxmlformats.org/officeDocument/2006/relationships/image" Target="../media/image331.png"/><Relationship Id="rId48" Type="http://schemas.openxmlformats.org/officeDocument/2006/relationships/image" Target="../media/image653.svg"/><Relationship Id="rId49" Type="http://schemas.openxmlformats.org/officeDocument/2006/relationships/image" Target="../media/image332.png"/><Relationship Id="rId60" Type="http://schemas.openxmlformats.org/officeDocument/2006/relationships/image" Target="../media/image665.svg"/><Relationship Id="rId61" Type="http://schemas.openxmlformats.org/officeDocument/2006/relationships/image" Target="../media/image338.png"/><Relationship Id="rId62" Type="http://schemas.openxmlformats.org/officeDocument/2006/relationships/image" Target="../media/image667.svg"/><Relationship Id="rId63" Type="http://schemas.openxmlformats.org/officeDocument/2006/relationships/image" Target="../media/image339.png"/><Relationship Id="rId64" Type="http://schemas.openxmlformats.org/officeDocument/2006/relationships/image" Target="../media/image669.svg"/><Relationship Id="rId65" Type="http://schemas.openxmlformats.org/officeDocument/2006/relationships/image" Target="../media/image340.png"/><Relationship Id="rId66" Type="http://schemas.openxmlformats.org/officeDocument/2006/relationships/image" Target="../media/image671.svg"/><Relationship Id="rId67" Type="http://schemas.openxmlformats.org/officeDocument/2006/relationships/image" Target="../media/image341.png"/><Relationship Id="rId68" Type="http://schemas.openxmlformats.org/officeDocument/2006/relationships/image" Target="../media/image673.svg"/><Relationship Id="rId69" Type="http://schemas.openxmlformats.org/officeDocument/2006/relationships/image" Target="../media/image342.png"/><Relationship Id="rId80" Type="http://schemas.openxmlformats.org/officeDocument/2006/relationships/image" Target="../media/image685.svg"/><Relationship Id="rId81" Type="http://schemas.openxmlformats.org/officeDocument/2006/relationships/image" Target="../media/image348.png"/><Relationship Id="rId82" Type="http://schemas.openxmlformats.org/officeDocument/2006/relationships/image" Target="../media/image687.svg"/><Relationship Id="rId83" Type="http://schemas.openxmlformats.org/officeDocument/2006/relationships/image" Target="../media/image349.png"/><Relationship Id="rId84" Type="http://schemas.openxmlformats.org/officeDocument/2006/relationships/image" Target="../media/image689.svg"/><Relationship Id="rId85" Type="http://schemas.openxmlformats.org/officeDocument/2006/relationships/image" Target="../media/image350.png"/><Relationship Id="rId86" Type="http://schemas.openxmlformats.org/officeDocument/2006/relationships/image" Target="../media/image691.svg"/></Relationships>
</file>

<file path=ppt/slides/_rels/slide62.xml.rels><?xml version="1.0" encoding="UTF-8" standalone="yes"?>
<Relationships xmlns="http://schemas.openxmlformats.org/package/2006/relationships"><Relationship Id="rId3" Type="http://schemas.openxmlformats.org/officeDocument/2006/relationships/image" Target="../media/image693.svg"/><Relationship Id="rId4" Type="http://schemas.openxmlformats.org/officeDocument/2006/relationships/image" Target="../media/image352.png"/><Relationship Id="rId5" Type="http://schemas.openxmlformats.org/officeDocument/2006/relationships/image" Target="../media/image695.svg"/><Relationship Id="rId1" Type="http://schemas.openxmlformats.org/officeDocument/2006/relationships/slideLayout" Target="../slideLayouts/slideLayout16.xml"/><Relationship Id="rId2" Type="http://schemas.openxmlformats.org/officeDocument/2006/relationships/image" Target="../media/image351.png"/></Relationships>
</file>

<file path=ppt/slides/_rels/slide63.xml.rels><?xml version="1.0" encoding="UTF-8" standalone="yes"?>
<Relationships xmlns="http://schemas.openxmlformats.org/package/2006/relationships"><Relationship Id="rId11" Type="http://schemas.openxmlformats.org/officeDocument/2006/relationships/image" Target="../media/image705.svg"/><Relationship Id="rId12" Type="http://schemas.openxmlformats.org/officeDocument/2006/relationships/image" Target="../media/image358.png"/><Relationship Id="rId13" Type="http://schemas.openxmlformats.org/officeDocument/2006/relationships/image" Target="../media/image707.svg"/><Relationship Id="rId14" Type="http://schemas.openxmlformats.org/officeDocument/2006/relationships/image" Target="../media/image27.png"/><Relationship Id="rId15" Type="http://schemas.openxmlformats.org/officeDocument/2006/relationships/image" Target="../media/image34.svg"/><Relationship Id="rId16" Type="http://schemas.openxmlformats.org/officeDocument/2006/relationships/image" Target="../media/image28.png"/><Relationship Id="rId17" Type="http://schemas.openxmlformats.org/officeDocument/2006/relationships/image" Target="../media/image36.svg"/><Relationship Id="rId1" Type="http://schemas.openxmlformats.org/officeDocument/2006/relationships/slideLayout" Target="../slideLayouts/slideLayout17.xml"/><Relationship Id="rId2" Type="http://schemas.openxmlformats.org/officeDocument/2006/relationships/image" Target="../media/image353.png"/><Relationship Id="rId3" Type="http://schemas.openxmlformats.org/officeDocument/2006/relationships/image" Target="../media/image697.svg"/><Relationship Id="rId4" Type="http://schemas.openxmlformats.org/officeDocument/2006/relationships/image" Target="../media/image354.png"/><Relationship Id="rId5" Type="http://schemas.openxmlformats.org/officeDocument/2006/relationships/image" Target="../media/image699.svg"/><Relationship Id="rId6" Type="http://schemas.openxmlformats.org/officeDocument/2006/relationships/image" Target="../media/image355.png"/><Relationship Id="rId7" Type="http://schemas.openxmlformats.org/officeDocument/2006/relationships/image" Target="../media/image701.svg"/><Relationship Id="rId8" Type="http://schemas.openxmlformats.org/officeDocument/2006/relationships/image" Target="../media/image356.png"/><Relationship Id="rId9" Type="http://schemas.openxmlformats.org/officeDocument/2006/relationships/image" Target="../media/image703.svg"/><Relationship Id="rId10" Type="http://schemas.openxmlformats.org/officeDocument/2006/relationships/image" Target="../media/image357.png"/></Relationships>
</file>

<file path=ppt/slides/_rels/slide64.xml.rels><?xml version="1.0" encoding="UTF-8" standalone="yes"?>
<Relationships xmlns="http://schemas.openxmlformats.org/package/2006/relationships"><Relationship Id="rId9" Type="http://schemas.openxmlformats.org/officeDocument/2006/relationships/image" Target="../media/image715.svg"/><Relationship Id="rId20" Type="http://schemas.openxmlformats.org/officeDocument/2006/relationships/image" Target="../media/image368.png"/><Relationship Id="rId21" Type="http://schemas.openxmlformats.org/officeDocument/2006/relationships/image" Target="../media/image727.svg"/><Relationship Id="rId22" Type="http://schemas.openxmlformats.org/officeDocument/2006/relationships/image" Target="../media/image369.png"/><Relationship Id="rId23" Type="http://schemas.openxmlformats.org/officeDocument/2006/relationships/image" Target="../media/image729.svg"/><Relationship Id="rId10" Type="http://schemas.openxmlformats.org/officeDocument/2006/relationships/image" Target="../media/image363.png"/><Relationship Id="rId11" Type="http://schemas.openxmlformats.org/officeDocument/2006/relationships/image" Target="../media/image717.svg"/><Relationship Id="rId12" Type="http://schemas.openxmlformats.org/officeDocument/2006/relationships/image" Target="../media/image364.png"/><Relationship Id="rId13" Type="http://schemas.openxmlformats.org/officeDocument/2006/relationships/image" Target="../media/image719.svg"/><Relationship Id="rId14" Type="http://schemas.openxmlformats.org/officeDocument/2006/relationships/image" Target="../media/image365.png"/><Relationship Id="rId15" Type="http://schemas.openxmlformats.org/officeDocument/2006/relationships/image" Target="../media/image721.svg"/><Relationship Id="rId16" Type="http://schemas.openxmlformats.org/officeDocument/2006/relationships/image" Target="../media/image366.png"/><Relationship Id="rId17" Type="http://schemas.openxmlformats.org/officeDocument/2006/relationships/image" Target="../media/image723.svg"/><Relationship Id="rId18" Type="http://schemas.openxmlformats.org/officeDocument/2006/relationships/image" Target="../media/image367.png"/><Relationship Id="rId19" Type="http://schemas.openxmlformats.org/officeDocument/2006/relationships/image" Target="../media/image725.svg"/><Relationship Id="rId1" Type="http://schemas.openxmlformats.org/officeDocument/2006/relationships/slideLayout" Target="../slideLayouts/slideLayout17.xml"/><Relationship Id="rId2" Type="http://schemas.openxmlformats.org/officeDocument/2006/relationships/image" Target="../media/image359.png"/><Relationship Id="rId3" Type="http://schemas.openxmlformats.org/officeDocument/2006/relationships/image" Target="../media/image709.svg"/><Relationship Id="rId4" Type="http://schemas.openxmlformats.org/officeDocument/2006/relationships/image" Target="../media/image360.png"/><Relationship Id="rId5" Type="http://schemas.openxmlformats.org/officeDocument/2006/relationships/image" Target="../media/image711.svg"/><Relationship Id="rId6" Type="http://schemas.openxmlformats.org/officeDocument/2006/relationships/image" Target="../media/image361.png"/><Relationship Id="rId7" Type="http://schemas.openxmlformats.org/officeDocument/2006/relationships/image" Target="../media/image713.svg"/><Relationship Id="rId8" Type="http://schemas.openxmlformats.org/officeDocument/2006/relationships/image" Target="../media/image362.png"/></Relationships>
</file>

<file path=ppt/slides/_rels/slide65.xml.rels><?xml version="1.0" encoding="UTF-8" standalone="yes"?>
<Relationships xmlns="http://schemas.openxmlformats.org/package/2006/relationships"><Relationship Id="rId11" Type="http://schemas.openxmlformats.org/officeDocument/2006/relationships/image" Target="../media/image739.svg"/><Relationship Id="rId12" Type="http://schemas.openxmlformats.org/officeDocument/2006/relationships/image" Target="../media/image375.png"/><Relationship Id="rId13" Type="http://schemas.openxmlformats.org/officeDocument/2006/relationships/image" Target="../media/image741.svg"/><Relationship Id="rId14" Type="http://schemas.openxmlformats.org/officeDocument/2006/relationships/image" Target="../media/image376.png"/><Relationship Id="rId15" Type="http://schemas.openxmlformats.org/officeDocument/2006/relationships/image" Target="../media/image743.svg"/><Relationship Id="rId16" Type="http://schemas.openxmlformats.org/officeDocument/2006/relationships/image" Target="../media/image377.png"/><Relationship Id="rId17" Type="http://schemas.openxmlformats.org/officeDocument/2006/relationships/image" Target="../media/image745.svg"/><Relationship Id="rId1" Type="http://schemas.openxmlformats.org/officeDocument/2006/relationships/slideLayout" Target="../slideLayouts/slideLayout17.xml"/><Relationship Id="rId2" Type="http://schemas.openxmlformats.org/officeDocument/2006/relationships/image" Target="../media/image370.png"/><Relationship Id="rId3" Type="http://schemas.openxmlformats.org/officeDocument/2006/relationships/image" Target="../media/image731.svg"/><Relationship Id="rId4" Type="http://schemas.openxmlformats.org/officeDocument/2006/relationships/image" Target="../media/image371.png"/><Relationship Id="rId5" Type="http://schemas.openxmlformats.org/officeDocument/2006/relationships/image" Target="../media/image733.svg"/><Relationship Id="rId6" Type="http://schemas.openxmlformats.org/officeDocument/2006/relationships/image" Target="../media/image372.png"/><Relationship Id="rId7" Type="http://schemas.openxmlformats.org/officeDocument/2006/relationships/image" Target="../media/image735.svg"/><Relationship Id="rId8" Type="http://schemas.openxmlformats.org/officeDocument/2006/relationships/image" Target="../media/image373.png"/><Relationship Id="rId9" Type="http://schemas.openxmlformats.org/officeDocument/2006/relationships/image" Target="../media/image737.svg"/><Relationship Id="rId10" Type="http://schemas.openxmlformats.org/officeDocument/2006/relationships/image" Target="../media/image374.png"/></Relationships>
</file>

<file path=ppt/slides/_rels/slide66.xml.rels><?xml version="1.0" encoding="UTF-8" standalone="yes"?>
<Relationships xmlns="http://schemas.openxmlformats.org/package/2006/relationships"><Relationship Id="rId11" Type="http://schemas.openxmlformats.org/officeDocument/2006/relationships/image" Target="../media/image755.svg"/><Relationship Id="rId12" Type="http://schemas.openxmlformats.org/officeDocument/2006/relationships/image" Target="../media/image383.png"/><Relationship Id="rId13" Type="http://schemas.openxmlformats.org/officeDocument/2006/relationships/image" Target="../media/image757.svg"/><Relationship Id="rId14" Type="http://schemas.openxmlformats.org/officeDocument/2006/relationships/image" Target="../media/image384.png"/><Relationship Id="rId15" Type="http://schemas.openxmlformats.org/officeDocument/2006/relationships/image" Target="../media/image759.svg"/><Relationship Id="rId16" Type="http://schemas.openxmlformats.org/officeDocument/2006/relationships/image" Target="../media/image385.png"/><Relationship Id="rId17" Type="http://schemas.openxmlformats.org/officeDocument/2006/relationships/image" Target="../media/image761.svg"/><Relationship Id="rId1" Type="http://schemas.openxmlformats.org/officeDocument/2006/relationships/slideLayout" Target="../slideLayouts/slideLayout17.xml"/><Relationship Id="rId2" Type="http://schemas.openxmlformats.org/officeDocument/2006/relationships/image" Target="../media/image378.png"/><Relationship Id="rId3" Type="http://schemas.openxmlformats.org/officeDocument/2006/relationships/image" Target="../media/image747.svg"/><Relationship Id="rId4" Type="http://schemas.openxmlformats.org/officeDocument/2006/relationships/image" Target="../media/image379.png"/><Relationship Id="rId5" Type="http://schemas.openxmlformats.org/officeDocument/2006/relationships/image" Target="../media/image749.svg"/><Relationship Id="rId6" Type="http://schemas.openxmlformats.org/officeDocument/2006/relationships/image" Target="../media/image380.png"/><Relationship Id="rId7" Type="http://schemas.openxmlformats.org/officeDocument/2006/relationships/image" Target="../media/image751.svg"/><Relationship Id="rId8" Type="http://schemas.openxmlformats.org/officeDocument/2006/relationships/image" Target="../media/image381.png"/><Relationship Id="rId9" Type="http://schemas.openxmlformats.org/officeDocument/2006/relationships/image" Target="../media/image753.svg"/><Relationship Id="rId10" Type="http://schemas.openxmlformats.org/officeDocument/2006/relationships/image" Target="../media/image382.png"/></Relationships>
</file>

<file path=ppt/slides/_rels/slide67.xml.rels><?xml version="1.0" encoding="UTF-8" standalone="yes"?>
<Relationships xmlns="http://schemas.openxmlformats.org/package/2006/relationships"><Relationship Id="rId3" Type="http://schemas.openxmlformats.org/officeDocument/2006/relationships/image" Target="../media/image762.svg"/><Relationship Id="rId4" Type="http://schemas.openxmlformats.org/officeDocument/2006/relationships/image" Target="../media/image379.png"/><Relationship Id="rId5" Type="http://schemas.openxmlformats.org/officeDocument/2006/relationships/image" Target="../media/image763.svg"/><Relationship Id="rId1" Type="http://schemas.openxmlformats.org/officeDocument/2006/relationships/slideLayout" Target="../slideLayouts/slideLayout17.xml"/><Relationship Id="rId2" Type="http://schemas.openxmlformats.org/officeDocument/2006/relationships/image" Target="../media/image378.png"/></Relationships>
</file>

<file path=ppt/slides/_rels/slide68.xml.rels><?xml version="1.0" encoding="UTF-8" standalone="yes"?>
<Relationships xmlns="http://schemas.openxmlformats.org/package/2006/relationships"><Relationship Id="rId3" Type="http://schemas.openxmlformats.org/officeDocument/2006/relationships/image" Target="../media/image765.svg"/><Relationship Id="rId4" Type="http://schemas.openxmlformats.org/officeDocument/2006/relationships/image" Target="../media/image387.png"/><Relationship Id="rId5" Type="http://schemas.openxmlformats.org/officeDocument/2006/relationships/image" Target="../media/image767.svg"/><Relationship Id="rId1" Type="http://schemas.openxmlformats.org/officeDocument/2006/relationships/slideLayout" Target="../slideLayouts/slideLayout18.xml"/><Relationship Id="rId2" Type="http://schemas.openxmlformats.org/officeDocument/2006/relationships/image" Target="../media/image386.png"/></Relationships>
</file>

<file path=ppt/slides/_rels/slide69.xml.rels><?xml version="1.0" encoding="UTF-8" standalone="yes"?>
<Relationships xmlns="http://schemas.openxmlformats.org/package/2006/relationships"><Relationship Id="rId9" Type="http://schemas.openxmlformats.org/officeDocument/2006/relationships/image" Target="../media/image775.svg"/><Relationship Id="rId20" Type="http://schemas.openxmlformats.org/officeDocument/2006/relationships/image" Target="../media/image396.png"/><Relationship Id="rId21" Type="http://schemas.openxmlformats.org/officeDocument/2006/relationships/image" Target="../media/image787.svg"/><Relationship Id="rId22" Type="http://schemas.openxmlformats.org/officeDocument/2006/relationships/image" Target="../media/image397.png"/><Relationship Id="rId23" Type="http://schemas.openxmlformats.org/officeDocument/2006/relationships/image" Target="../media/image789.svg"/><Relationship Id="rId24" Type="http://schemas.openxmlformats.org/officeDocument/2006/relationships/image" Target="../media/image398.png"/><Relationship Id="rId25" Type="http://schemas.openxmlformats.org/officeDocument/2006/relationships/image" Target="../media/image791.svg"/><Relationship Id="rId26" Type="http://schemas.openxmlformats.org/officeDocument/2006/relationships/image" Target="../media/image399.png"/><Relationship Id="rId27" Type="http://schemas.openxmlformats.org/officeDocument/2006/relationships/image" Target="../media/image793.svg"/><Relationship Id="rId28" Type="http://schemas.openxmlformats.org/officeDocument/2006/relationships/image" Target="../media/image400.png"/><Relationship Id="rId29" Type="http://schemas.openxmlformats.org/officeDocument/2006/relationships/image" Target="../media/image795.svg"/><Relationship Id="rId30" Type="http://schemas.openxmlformats.org/officeDocument/2006/relationships/image" Target="../media/image401.png"/><Relationship Id="rId31" Type="http://schemas.openxmlformats.org/officeDocument/2006/relationships/image" Target="../media/image797.svg"/><Relationship Id="rId10" Type="http://schemas.openxmlformats.org/officeDocument/2006/relationships/image" Target="../media/image392.png"/><Relationship Id="rId11" Type="http://schemas.openxmlformats.org/officeDocument/2006/relationships/image" Target="../media/image777.svg"/><Relationship Id="rId12" Type="http://schemas.openxmlformats.org/officeDocument/2006/relationships/image" Target="../media/image10.png"/><Relationship Id="rId13" Type="http://schemas.openxmlformats.org/officeDocument/2006/relationships/image" Target="../media/image779.svg"/><Relationship Id="rId14" Type="http://schemas.openxmlformats.org/officeDocument/2006/relationships/image" Target="../media/image393.png"/><Relationship Id="rId15" Type="http://schemas.openxmlformats.org/officeDocument/2006/relationships/image" Target="../media/image781.svg"/><Relationship Id="rId16" Type="http://schemas.openxmlformats.org/officeDocument/2006/relationships/image" Target="../media/image394.png"/><Relationship Id="rId17" Type="http://schemas.openxmlformats.org/officeDocument/2006/relationships/image" Target="../media/image783.svg"/><Relationship Id="rId18" Type="http://schemas.openxmlformats.org/officeDocument/2006/relationships/image" Target="../media/image395.png"/><Relationship Id="rId19" Type="http://schemas.openxmlformats.org/officeDocument/2006/relationships/image" Target="../media/image785.svg"/><Relationship Id="rId1" Type="http://schemas.openxmlformats.org/officeDocument/2006/relationships/slideLayout" Target="../slideLayouts/slideLayout19.xml"/><Relationship Id="rId2" Type="http://schemas.openxmlformats.org/officeDocument/2006/relationships/image" Target="../media/image388.png"/><Relationship Id="rId3" Type="http://schemas.openxmlformats.org/officeDocument/2006/relationships/image" Target="../media/image769.svg"/><Relationship Id="rId4" Type="http://schemas.openxmlformats.org/officeDocument/2006/relationships/image" Target="../media/image389.png"/><Relationship Id="rId5" Type="http://schemas.openxmlformats.org/officeDocument/2006/relationships/image" Target="../media/image771.svg"/><Relationship Id="rId6" Type="http://schemas.openxmlformats.org/officeDocument/2006/relationships/image" Target="../media/image390.png"/><Relationship Id="rId7" Type="http://schemas.openxmlformats.org/officeDocument/2006/relationships/image" Target="../media/image773.svg"/><Relationship Id="rId8" Type="http://schemas.openxmlformats.org/officeDocument/2006/relationships/image" Target="../media/image391.png"/></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4" Type="http://schemas.openxmlformats.org/officeDocument/2006/relationships/slide" Target="slide11.xml"/><Relationship Id="rId5" Type="http://schemas.openxmlformats.org/officeDocument/2006/relationships/slide" Target="slide103.xm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1" Type="http://schemas.openxmlformats.org/officeDocument/2006/relationships/image" Target="../media/image807.svg"/><Relationship Id="rId12" Type="http://schemas.openxmlformats.org/officeDocument/2006/relationships/image" Target="../media/image407.png"/><Relationship Id="rId13" Type="http://schemas.openxmlformats.org/officeDocument/2006/relationships/image" Target="../media/image809.svg"/><Relationship Id="rId14" Type="http://schemas.openxmlformats.org/officeDocument/2006/relationships/image" Target="../media/image408.png"/><Relationship Id="rId15" Type="http://schemas.openxmlformats.org/officeDocument/2006/relationships/image" Target="../media/image811.svg"/><Relationship Id="rId16" Type="http://schemas.openxmlformats.org/officeDocument/2006/relationships/image" Target="../media/image409.png"/><Relationship Id="rId17" Type="http://schemas.openxmlformats.org/officeDocument/2006/relationships/image" Target="../media/image813.svg"/><Relationship Id="rId1" Type="http://schemas.openxmlformats.org/officeDocument/2006/relationships/slideLayout" Target="../slideLayouts/slideLayout19.xml"/><Relationship Id="rId2" Type="http://schemas.openxmlformats.org/officeDocument/2006/relationships/image" Target="../media/image402.png"/><Relationship Id="rId3" Type="http://schemas.openxmlformats.org/officeDocument/2006/relationships/image" Target="../media/image799.svg"/><Relationship Id="rId4" Type="http://schemas.openxmlformats.org/officeDocument/2006/relationships/image" Target="../media/image403.png"/><Relationship Id="rId5" Type="http://schemas.openxmlformats.org/officeDocument/2006/relationships/image" Target="../media/image801.svg"/><Relationship Id="rId6" Type="http://schemas.openxmlformats.org/officeDocument/2006/relationships/image" Target="../media/image404.png"/><Relationship Id="rId7" Type="http://schemas.openxmlformats.org/officeDocument/2006/relationships/image" Target="../media/image803.svg"/><Relationship Id="rId8" Type="http://schemas.openxmlformats.org/officeDocument/2006/relationships/image" Target="../media/image405.png"/><Relationship Id="rId9" Type="http://schemas.openxmlformats.org/officeDocument/2006/relationships/image" Target="../media/image805.svg"/><Relationship Id="rId10" Type="http://schemas.openxmlformats.org/officeDocument/2006/relationships/image" Target="../media/image406.png"/></Relationships>
</file>

<file path=ppt/slides/_rels/slide71.xml.rels><?xml version="1.0" encoding="UTF-8" standalone="yes"?>
<Relationships xmlns="http://schemas.openxmlformats.org/package/2006/relationships"><Relationship Id="rId9" Type="http://schemas.openxmlformats.org/officeDocument/2006/relationships/image" Target="../media/image821.svg"/><Relationship Id="rId20" Type="http://schemas.openxmlformats.org/officeDocument/2006/relationships/image" Target="../media/image419.png"/><Relationship Id="rId21" Type="http://schemas.openxmlformats.org/officeDocument/2006/relationships/image" Target="../media/image833.svg"/><Relationship Id="rId22" Type="http://schemas.openxmlformats.org/officeDocument/2006/relationships/image" Target="../media/image420.png"/><Relationship Id="rId23" Type="http://schemas.openxmlformats.org/officeDocument/2006/relationships/image" Target="../media/image835.svg"/><Relationship Id="rId24" Type="http://schemas.openxmlformats.org/officeDocument/2006/relationships/image" Target="../media/image421.png"/><Relationship Id="rId25" Type="http://schemas.openxmlformats.org/officeDocument/2006/relationships/image" Target="../media/image837.svg"/><Relationship Id="rId26" Type="http://schemas.openxmlformats.org/officeDocument/2006/relationships/image" Target="../media/image422.png"/><Relationship Id="rId27" Type="http://schemas.openxmlformats.org/officeDocument/2006/relationships/image" Target="../media/image839.svg"/><Relationship Id="rId28" Type="http://schemas.openxmlformats.org/officeDocument/2006/relationships/image" Target="../media/image423.png"/><Relationship Id="rId29" Type="http://schemas.openxmlformats.org/officeDocument/2006/relationships/image" Target="../media/image841.svg"/><Relationship Id="rId10" Type="http://schemas.openxmlformats.org/officeDocument/2006/relationships/image" Target="../media/image414.png"/><Relationship Id="rId11" Type="http://schemas.openxmlformats.org/officeDocument/2006/relationships/image" Target="../media/image823.svg"/><Relationship Id="rId12" Type="http://schemas.openxmlformats.org/officeDocument/2006/relationships/image" Target="../media/image415.png"/><Relationship Id="rId13" Type="http://schemas.openxmlformats.org/officeDocument/2006/relationships/image" Target="../media/image825.svg"/><Relationship Id="rId14" Type="http://schemas.openxmlformats.org/officeDocument/2006/relationships/image" Target="../media/image416.png"/><Relationship Id="rId15" Type="http://schemas.openxmlformats.org/officeDocument/2006/relationships/image" Target="../media/image827.svg"/><Relationship Id="rId16" Type="http://schemas.openxmlformats.org/officeDocument/2006/relationships/image" Target="../media/image417.png"/><Relationship Id="rId17" Type="http://schemas.openxmlformats.org/officeDocument/2006/relationships/image" Target="../media/image829.svg"/><Relationship Id="rId18" Type="http://schemas.openxmlformats.org/officeDocument/2006/relationships/image" Target="../media/image418.png"/><Relationship Id="rId19" Type="http://schemas.openxmlformats.org/officeDocument/2006/relationships/image" Target="../media/image831.svg"/><Relationship Id="rId1" Type="http://schemas.openxmlformats.org/officeDocument/2006/relationships/slideLayout" Target="../slideLayouts/slideLayout19.xml"/><Relationship Id="rId2" Type="http://schemas.openxmlformats.org/officeDocument/2006/relationships/image" Target="../media/image410.png"/><Relationship Id="rId3" Type="http://schemas.openxmlformats.org/officeDocument/2006/relationships/image" Target="../media/image815.svg"/><Relationship Id="rId4" Type="http://schemas.openxmlformats.org/officeDocument/2006/relationships/image" Target="../media/image411.png"/><Relationship Id="rId5" Type="http://schemas.openxmlformats.org/officeDocument/2006/relationships/image" Target="../media/image817.svg"/><Relationship Id="rId6" Type="http://schemas.openxmlformats.org/officeDocument/2006/relationships/image" Target="../media/image412.png"/><Relationship Id="rId7" Type="http://schemas.openxmlformats.org/officeDocument/2006/relationships/image" Target="../media/image819.svg"/><Relationship Id="rId8" Type="http://schemas.openxmlformats.org/officeDocument/2006/relationships/image" Target="../media/image413.png"/></Relationships>
</file>

<file path=ppt/slides/_rels/slide72.xml.rels><?xml version="1.0" encoding="UTF-8" standalone="yes"?>
<Relationships xmlns="http://schemas.openxmlformats.org/package/2006/relationships"><Relationship Id="rId9" Type="http://schemas.openxmlformats.org/officeDocument/2006/relationships/image" Target="../media/image849.svg"/><Relationship Id="rId20" Type="http://schemas.openxmlformats.org/officeDocument/2006/relationships/image" Target="../media/image433.png"/><Relationship Id="rId21" Type="http://schemas.openxmlformats.org/officeDocument/2006/relationships/image" Target="../media/image861.svg"/><Relationship Id="rId22" Type="http://schemas.openxmlformats.org/officeDocument/2006/relationships/image" Target="../media/image434.png"/><Relationship Id="rId23" Type="http://schemas.openxmlformats.org/officeDocument/2006/relationships/image" Target="../media/image863.svg"/><Relationship Id="rId24" Type="http://schemas.openxmlformats.org/officeDocument/2006/relationships/image" Target="../media/image435.png"/><Relationship Id="rId25" Type="http://schemas.openxmlformats.org/officeDocument/2006/relationships/image" Target="../media/image865.svg"/><Relationship Id="rId10" Type="http://schemas.openxmlformats.org/officeDocument/2006/relationships/image" Target="../media/image428.png"/><Relationship Id="rId11" Type="http://schemas.openxmlformats.org/officeDocument/2006/relationships/image" Target="../media/image851.svg"/><Relationship Id="rId12" Type="http://schemas.openxmlformats.org/officeDocument/2006/relationships/image" Target="../media/image429.png"/><Relationship Id="rId13" Type="http://schemas.openxmlformats.org/officeDocument/2006/relationships/image" Target="../media/image853.svg"/><Relationship Id="rId14" Type="http://schemas.openxmlformats.org/officeDocument/2006/relationships/image" Target="../media/image430.png"/><Relationship Id="rId15" Type="http://schemas.openxmlformats.org/officeDocument/2006/relationships/image" Target="../media/image855.svg"/><Relationship Id="rId16" Type="http://schemas.openxmlformats.org/officeDocument/2006/relationships/image" Target="../media/image431.png"/><Relationship Id="rId17" Type="http://schemas.openxmlformats.org/officeDocument/2006/relationships/image" Target="../media/image857.svg"/><Relationship Id="rId18" Type="http://schemas.openxmlformats.org/officeDocument/2006/relationships/image" Target="../media/image432.png"/><Relationship Id="rId19" Type="http://schemas.openxmlformats.org/officeDocument/2006/relationships/image" Target="../media/image859.svg"/><Relationship Id="rId1" Type="http://schemas.openxmlformats.org/officeDocument/2006/relationships/slideLayout" Target="../slideLayouts/slideLayout19.xml"/><Relationship Id="rId2" Type="http://schemas.openxmlformats.org/officeDocument/2006/relationships/image" Target="../media/image424.png"/><Relationship Id="rId3" Type="http://schemas.openxmlformats.org/officeDocument/2006/relationships/image" Target="../media/image843.svg"/><Relationship Id="rId4" Type="http://schemas.openxmlformats.org/officeDocument/2006/relationships/image" Target="../media/image425.png"/><Relationship Id="rId5" Type="http://schemas.openxmlformats.org/officeDocument/2006/relationships/image" Target="../media/image845.svg"/><Relationship Id="rId6" Type="http://schemas.openxmlformats.org/officeDocument/2006/relationships/image" Target="../media/image426.png"/><Relationship Id="rId7" Type="http://schemas.openxmlformats.org/officeDocument/2006/relationships/image" Target="../media/image847.svg"/><Relationship Id="rId8" Type="http://schemas.openxmlformats.org/officeDocument/2006/relationships/image" Target="../media/image427.png"/></Relationships>
</file>

<file path=ppt/slides/_rels/slide73.xml.rels><?xml version="1.0" encoding="UTF-8" standalone="yes"?>
<Relationships xmlns="http://schemas.openxmlformats.org/package/2006/relationships"><Relationship Id="rId9" Type="http://schemas.openxmlformats.org/officeDocument/2006/relationships/image" Target="../media/image873.svg"/><Relationship Id="rId20" Type="http://schemas.openxmlformats.org/officeDocument/2006/relationships/image" Target="../media/image445.png"/><Relationship Id="rId21" Type="http://schemas.openxmlformats.org/officeDocument/2006/relationships/image" Target="../media/image885.svg"/><Relationship Id="rId22" Type="http://schemas.openxmlformats.org/officeDocument/2006/relationships/image" Target="../media/image446.png"/><Relationship Id="rId23" Type="http://schemas.openxmlformats.org/officeDocument/2006/relationships/image" Target="../media/image887.svg"/><Relationship Id="rId10" Type="http://schemas.openxmlformats.org/officeDocument/2006/relationships/image" Target="../media/image440.png"/><Relationship Id="rId11" Type="http://schemas.openxmlformats.org/officeDocument/2006/relationships/image" Target="../media/image875.svg"/><Relationship Id="rId12" Type="http://schemas.openxmlformats.org/officeDocument/2006/relationships/image" Target="../media/image441.png"/><Relationship Id="rId13" Type="http://schemas.openxmlformats.org/officeDocument/2006/relationships/image" Target="../media/image877.svg"/><Relationship Id="rId14" Type="http://schemas.openxmlformats.org/officeDocument/2006/relationships/image" Target="../media/image442.png"/><Relationship Id="rId15" Type="http://schemas.openxmlformats.org/officeDocument/2006/relationships/image" Target="../media/image879.svg"/><Relationship Id="rId16" Type="http://schemas.openxmlformats.org/officeDocument/2006/relationships/image" Target="../media/image443.png"/><Relationship Id="rId17" Type="http://schemas.openxmlformats.org/officeDocument/2006/relationships/image" Target="../media/image881.svg"/><Relationship Id="rId18" Type="http://schemas.openxmlformats.org/officeDocument/2006/relationships/image" Target="../media/image444.png"/><Relationship Id="rId19" Type="http://schemas.openxmlformats.org/officeDocument/2006/relationships/image" Target="../media/image883.svg"/><Relationship Id="rId1" Type="http://schemas.openxmlformats.org/officeDocument/2006/relationships/slideLayout" Target="../slideLayouts/slideLayout19.xml"/><Relationship Id="rId2" Type="http://schemas.openxmlformats.org/officeDocument/2006/relationships/image" Target="../media/image436.png"/><Relationship Id="rId3" Type="http://schemas.openxmlformats.org/officeDocument/2006/relationships/image" Target="../media/image867.svg"/><Relationship Id="rId4" Type="http://schemas.openxmlformats.org/officeDocument/2006/relationships/image" Target="../media/image437.png"/><Relationship Id="rId5" Type="http://schemas.openxmlformats.org/officeDocument/2006/relationships/image" Target="../media/image869.svg"/><Relationship Id="rId6" Type="http://schemas.openxmlformats.org/officeDocument/2006/relationships/image" Target="../media/image438.png"/><Relationship Id="rId7" Type="http://schemas.openxmlformats.org/officeDocument/2006/relationships/image" Target="../media/image871.svg"/><Relationship Id="rId8" Type="http://schemas.openxmlformats.org/officeDocument/2006/relationships/image" Target="../media/image439.png"/></Relationships>
</file>

<file path=ppt/slides/_rels/slide74.xml.rels><?xml version="1.0" encoding="UTF-8" standalone="yes"?>
<Relationships xmlns="http://schemas.openxmlformats.org/package/2006/relationships"><Relationship Id="rId3" Type="http://schemas.openxmlformats.org/officeDocument/2006/relationships/image" Target="../media/image889.svg"/><Relationship Id="rId4" Type="http://schemas.openxmlformats.org/officeDocument/2006/relationships/image" Target="../media/image448.png"/><Relationship Id="rId5" Type="http://schemas.openxmlformats.org/officeDocument/2006/relationships/image" Target="../media/image891.svg"/><Relationship Id="rId1" Type="http://schemas.openxmlformats.org/officeDocument/2006/relationships/slideLayout" Target="../slideLayouts/slideLayout11.xml"/><Relationship Id="rId2" Type="http://schemas.openxmlformats.org/officeDocument/2006/relationships/image" Target="../media/image447.png"/></Relationships>
</file>

<file path=ppt/slides/_rels/slide75.xml.rels><?xml version="1.0" encoding="UTF-8" standalone="yes"?>
<Relationships xmlns="http://schemas.openxmlformats.org/package/2006/relationships"><Relationship Id="rId11" Type="http://schemas.openxmlformats.org/officeDocument/2006/relationships/image" Target="../media/image901.svg"/><Relationship Id="rId12" Type="http://schemas.openxmlformats.org/officeDocument/2006/relationships/image" Target="../media/image454.png"/><Relationship Id="rId13" Type="http://schemas.openxmlformats.org/officeDocument/2006/relationships/image" Target="../media/image903.svg"/><Relationship Id="rId14" Type="http://schemas.openxmlformats.org/officeDocument/2006/relationships/image" Target="../media/image455.png"/><Relationship Id="rId15" Type="http://schemas.openxmlformats.org/officeDocument/2006/relationships/image" Target="../media/image905.svg"/><Relationship Id="rId16" Type="http://schemas.openxmlformats.org/officeDocument/2006/relationships/image" Target="../media/image456.png"/><Relationship Id="rId17" Type="http://schemas.openxmlformats.org/officeDocument/2006/relationships/image" Target="../media/image907.svg"/><Relationship Id="rId1" Type="http://schemas.openxmlformats.org/officeDocument/2006/relationships/slideLayout" Target="../slideLayouts/slideLayout12.xml"/><Relationship Id="rId2" Type="http://schemas.openxmlformats.org/officeDocument/2006/relationships/image" Target="../media/image449.png"/><Relationship Id="rId3" Type="http://schemas.openxmlformats.org/officeDocument/2006/relationships/image" Target="../media/image893.svg"/><Relationship Id="rId4" Type="http://schemas.openxmlformats.org/officeDocument/2006/relationships/image" Target="../media/image450.png"/><Relationship Id="rId5" Type="http://schemas.openxmlformats.org/officeDocument/2006/relationships/image" Target="../media/image895.svg"/><Relationship Id="rId6" Type="http://schemas.openxmlformats.org/officeDocument/2006/relationships/image" Target="../media/image451.png"/><Relationship Id="rId7" Type="http://schemas.openxmlformats.org/officeDocument/2006/relationships/image" Target="../media/image897.svg"/><Relationship Id="rId8" Type="http://schemas.openxmlformats.org/officeDocument/2006/relationships/image" Target="../media/image452.png"/><Relationship Id="rId9" Type="http://schemas.openxmlformats.org/officeDocument/2006/relationships/image" Target="../media/image899.svg"/><Relationship Id="rId10" Type="http://schemas.openxmlformats.org/officeDocument/2006/relationships/image" Target="../media/image453.png"/></Relationships>
</file>

<file path=ppt/slides/_rels/slide76.xml.rels><?xml version="1.0" encoding="UTF-8" standalone="yes"?>
<Relationships xmlns="http://schemas.openxmlformats.org/package/2006/relationships"><Relationship Id="rId11" Type="http://schemas.openxmlformats.org/officeDocument/2006/relationships/image" Target="../media/image917.svg"/><Relationship Id="rId12" Type="http://schemas.openxmlformats.org/officeDocument/2006/relationships/image" Target="../media/image462.png"/><Relationship Id="rId13" Type="http://schemas.openxmlformats.org/officeDocument/2006/relationships/image" Target="../media/image919.svg"/><Relationship Id="rId14" Type="http://schemas.openxmlformats.org/officeDocument/2006/relationships/image" Target="../media/image463.png"/><Relationship Id="rId15" Type="http://schemas.openxmlformats.org/officeDocument/2006/relationships/image" Target="../media/image921.svg"/><Relationship Id="rId16" Type="http://schemas.openxmlformats.org/officeDocument/2006/relationships/image" Target="../media/image464.png"/><Relationship Id="rId17" Type="http://schemas.openxmlformats.org/officeDocument/2006/relationships/image" Target="../media/image923.svg"/><Relationship Id="rId1" Type="http://schemas.openxmlformats.org/officeDocument/2006/relationships/slideLayout" Target="../slideLayouts/slideLayout12.xml"/><Relationship Id="rId2" Type="http://schemas.openxmlformats.org/officeDocument/2006/relationships/image" Target="../media/image457.png"/><Relationship Id="rId3" Type="http://schemas.openxmlformats.org/officeDocument/2006/relationships/image" Target="../media/image909.svg"/><Relationship Id="rId4" Type="http://schemas.openxmlformats.org/officeDocument/2006/relationships/image" Target="../media/image458.png"/><Relationship Id="rId5" Type="http://schemas.openxmlformats.org/officeDocument/2006/relationships/image" Target="../media/image911.svg"/><Relationship Id="rId6" Type="http://schemas.openxmlformats.org/officeDocument/2006/relationships/image" Target="../media/image459.png"/><Relationship Id="rId7" Type="http://schemas.openxmlformats.org/officeDocument/2006/relationships/image" Target="../media/image913.svg"/><Relationship Id="rId8" Type="http://schemas.openxmlformats.org/officeDocument/2006/relationships/image" Target="../media/image460.png"/><Relationship Id="rId9" Type="http://schemas.openxmlformats.org/officeDocument/2006/relationships/image" Target="../media/image915.svg"/><Relationship Id="rId10" Type="http://schemas.openxmlformats.org/officeDocument/2006/relationships/image" Target="../media/image461.png"/></Relationships>
</file>

<file path=ppt/slides/_rels/slide77.xml.rels><?xml version="1.0" encoding="UTF-8" standalone="yes"?>
<Relationships xmlns="http://schemas.openxmlformats.org/package/2006/relationships"><Relationship Id="rId3" Type="http://schemas.openxmlformats.org/officeDocument/2006/relationships/image" Target="../media/image925.svg"/><Relationship Id="rId4" Type="http://schemas.openxmlformats.org/officeDocument/2006/relationships/image" Target="../media/image466.png"/><Relationship Id="rId5" Type="http://schemas.openxmlformats.org/officeDocument/2006/relationships/image" Target="../media/image927.svg"/><Relationship Id="rId1" Type="http://schemas.openxmlformats.org/officeDocument/2006/relationships/slideLayout" Target="../slideLayouts/slideLayout16.xml"/><Relationship Id="rId2" Type="http://schemas.openxmlformats.org/officeDocument/2006/relationships/image" Target="../media/image465.png"/></Relationships>
</file>

<file path=ppt/slides/_rels/slide78.xml.rels><?xml version="1.0" encoding="UTF-8" standalone="yes"?>
<Relationships xmlns="http://schemas.openxmlformats.org/package/2006/relationships"><Relationship Id="rId11" Type="http://schemas.openxmlformats.org/officeDocument/2006/relationships/image" Target="../media/image937.svg"/><Relationship Id="rId12" Type="http://schemas.openxmlformats.org/officeDocument/2006/relationships/image" Target="../media/image472.png"/><Relationship Id="rId13" Type="http://schemas.openxmlformats.org/officeDocument/2006/relationships/image" Target="../media/image939.svg"/><Relationship Id="rId14" Type="http://schemas.openxmlformats.org/officeDocument/2006/relationships/image" Target="../media/image473.png"/><Relationship Id="rId15" Type="http://schemas.openxmlformats.org/officeDocument/2006/relationships/image" Target="../media/image941.svg"/><Relationship Id="rId16" Type="http://schemas.openxmlformats.org/officeDocument/2006/relationships/image" Target="../media/image474.png"/><Relationship Id="rId17" Type="http://schemas.openxmlformats.org/officeDocument/2006/relationships/image" Target="../media/image943.svg"/><Relationship Id="rId1" Type="http://schemas.openxmlformats.org/officeDocument/2006/relationships/slideLayout" Target="../slideLayouts/slideLayout17.xml"/><Relationship Id="rId2" Type="http://schemas.openxmlformats.org/officeDocument/2006/relationships/image" Target="../media/image467.png"/><Relationship Id="rId3" Type="http://schemas.openxmlformats.org/officeDocument/2006/relationships/image" Target="../media/image929.svg"/><Relationship Id="rId4" Type="http://schemas.openxmlformats.org/officeDocument/2006/relationships/image" Target="../media/image468.png"/><Relationship Id="rId5" Type="http://schemas.openxmlformats.org/officeDocument/2006/relationships/image" Target="../media/image931.svg"/><Relationship Id="rId6" Type="http://schemas.openxmlformats.org/officeDocument/2006/relationships/image" Target="../media/image469.png"/><Relationship Id="rId7" Type="http://schemas.openxmlformats.org/officeDocument/2006/relationships/image" Target="../media/image933.svg"/><Relationship Id="rId8" Type="http://schemas.openxmlformats.org/officeDocument/2006/relationships/image" Target="../media/image470.png"/><Relationship Id="rId9" Type="http://schemas.openxmlformats.org/officeDocument/2006/relationships/image" Target="../media/image935.svg"/><Relationship Id="rId10" Type="http://schemas.openxmlformats.org/officeDocument/2006/relationships/image" Target="../media/image471.png"/></Relationships>
</file>

<file path=ppt/slides/_rels/slide79.xml.rels><?xml version="1.0" encoding="UTF-8" standalone="yes"?>
<Relationships xmlns="http://schemas.openxmlformats.org/package/2006/relationships"><Relationship Id="rId11" Type="http://schemas.openxmlformats.org/officeDocument/2006/relationships/image" Target="../media/image953.svg"/><Relationship Id="rId12" Type="http://schemas.openxmlformats.org/officeDocument/2006/relationships/image" Target="../media/image480.png"/><Relationship Id="rId13" Type="http://schemas.openxmlformats.org/officeDocument/2006/relationships/image" Target="../media/image955.svg"/><Relationship Id="rId14" Type="http://schemas.openxmlformats.org/officeDocument/2006/relationships/image" Target="../media/image481.png"/><Relationship Id="rId15" Type="http://schemas.openxmlformats.org/officeDocument/2006/relationships/image" Target="../media/image957.svg"/><Relationship Id="rId16" Type="http://schemas.openxmlformats.org/officeDocument/2006/relationships/image" Target="../media/image482.png"/><Relationship Id="rId17" Type="http://schemas.openxmlformats.org/officeDocument/2006/relationships/image" Target="../media/image959.svg"/><Relationship Id="rId1" Type="http://schemas.openxmlformats.org/officeDocument/2006/relationships/slideLayout" Target="../slideLayouts/slideLayout17.xml"/><Relationship Id="rId2" Type="http://schemas.openxmlformats.org/officeDocument/2006/relationships/image" Target="../media/image475.png"/><Relationship Id="rId3" Type="http://schemas.openxmlformats.org/officeDocument/2006/relationships/image" Target="../media/image945.svg"/><Relationship Id="rId4" Type="http://schemas.openxmlformats.org/officeDocument/2006/relationships/image" Target="../media/image476.png"/><Relationship Id="rId5" Type="http://schemas.openxmlformats.org/officeDocument/2006/relationships/image" Target="../media/image947.svg"/><Relationship Id="rId6" Type="http://schemas.openxmlformats.org/officeDocument/2006/relationships/image" Target="../media/image477.png"/><Relationship Id="rId7" Type="http://schemas.openxmlformats.org/officeDocument/2006/relationships/image" Target="../media/image949.svg"/><Relationship Id="rId8" Type="http://schemas.openxmlformats.org/officeDocument/2006/relationships/image" Target="../media/image478.png"/><Relationship Id="rId9" Type="http://schemas.openxmlformats.org/officeDocument/2006/relationships/image" Target="../media/image951.svg"/><Relationship Id="rId10" Type="http://schemas.openxmlformats.org/officeDocument/2006/relationships/image" Target="../media/image4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1.svg"/><Relationship Id="rId4" Type="http://schemas.openxmlformats.org/officeDocument/2006/relationships/image" Target="../media/image484.png"/><Relationship Id="rId5" Type="http://schemas.openxmlformats.org/officeDocument/2006/relationships/image" Target="../media/image963.svg"/><Relationship Id="rId1" Type="http://schemas.openxmlformats.org/officeDocument/2006/relationships/slideLayout" Target="../slideLayouts/slideLayout17.xml"/><Relationship Id="rId2" Type="http://schemas.openxmlformats.org/officeDocument/2006/relationships/image" Target="../media/image483.png"/></Relationships>
</file>

<file path=ppt/slides/_rels/slide81.xml.rels><?xml version="1.0" encoding="UTF-8" standalone="yes"?>
<Relationships xmlns="http://schemas.openxmlformats.org/package/2006/relationships"><Relationship Id="rId3" Type="http://schemas.openxmlformats.org/officeDocument/2006/relationships/image" Target="../media/image965.svg"/><Relationship Id="rId4" Type="http://schemas.openxmlformats.org/officeDocument/2006/relationships/image" Target="../media/image486.png"/><Relationship Id="rId5" Type="http://schemas.openxmlformats.org/officeDocument/2006/relationships/image" Target="../media/image967.svg"/><Relationship Id="rId1" Type="http://schemas.openxmlformats.org/officeDocument/2006/relationships/slideLayout" Target="../slideLayouts/slideLayout14.xml"/><Relationship Id="rId2" Type="http://schemas.openxmlformats.org/officeDocument/2006/relationships/image" Target="../media/image485.png"/></Relationships>
</file>

<file path=ppt/slides/_rels/slide82.xml.rels><?xml version="1.0" encoding="UTF-8" standalone="yes"?>
<Relationships xmlns="http://schemas.openxmlformats.org/package/2006/relationships"><Relationship Id="rId11" Type="http://schemas.openxmlformats.org/officeDocument/2006/relationships/image" Target="../media/image977.svg"/><Relationship Id="rId12" Type="http://schemas.openxmlformats.org/officeDocument/2006/relationships/image" Target="../media/image492.png"/><Relationship Id="rId13" Type="http://schemas.openxmlformats.org/officeDocument/2006/relationships/image" Target="../media/image979.svg"/><Relationship Id="rId14" Type="http://schemas.openxmlformats.org/officeDocument/2006/relationships/image" Target="../media/image493.png"/><Relationship Id="rId15" Type="http://schemas.openxmlformats.org/officeDocument/2006/relationships/image" Target="../media/image981.svg"/><Relationship Id="rId16" Type="http://schemas.openxmlformats.org/officeDocument/2006/relationships/image" Target="../media/image494.png"/><Relationship Id="rId17" Type="http://schemas.openxmlformats.org/officeDocument/2006/relationships/image" Target="../media/image983.svg"/><Relationship Id="rId1" Type="http://schemas.openxmlformats.org/officeDocument/2006/relationships/slideLayout" Target="../slideLayouts/slideLayout15.xml"/><Relationship Id="rId2" Type="http://schemas.openxmlformats.org/officeDocument/2006/relationships/image" Target="../media/image487.png"/><Relationship Id="rId3" Type="http://schemas.openxmlformats.org/officeDocument/2006/relationships/image" Target="../media/image969.svg"/><Relationship Id="rId4" Type="http://schemas.openxmlformats.org/officeDocument/2006/relationships/image" Target="../media/image488.png"/><Relationship Id="rId5" Type="http://schemas.openxmlformats.org/officeDocument/2006/relationships/image" Target="../media/image971.svg"/><Relationship Id="rId6" Type="http://schemas.openxmlformats.org/officeDocument/2006/relationships/image" Target="../media/image489.png"/><Relationship Id="rId7" Type="http://schemas.openxmlformats.org/officeDocument/2006/relationships/image" Target="../media/image973.svg"/><Relationship Id="rId8" Type="http://schemas.openxmlformats.org/officeDocument/2006/relationships/image" Target="../media/image490.png"/><Relationship Id="rId9" Type="http://schemas.openxmlformats.org/officeDocument/2006/relationships/image" Target="../media/image975.svg"/><Relationship Id="rId10" Type="http://schemas.openxmlformats.org/officeDocument/2006/relationships/image" Target="../media/image491.png"/></Relationships>
</file>

<file path=ppt/slides/_rels/slide83.xml.rels><?xml version="1.0" encoding="UTF-8" standalone="yes"?>
<Relationships xmlns="http://schemas.openxmlformats.org/package/2006/relationships"><Relationship Id="rId3" Type="http://schemas.openxmlformats.org/officeDocument/2006/relationships/image" Target="../media/image985.svg"/><Relationship Id="rId4" Type="http://schemas.openxmlformats.org/officeDocument/2006/relationships/image" Target="../media/image496.png"/><Relationship Id="rId5" Type="http://schemas.openxmlformats.org/officeDocument/2006/relationships/image" Target="../media/image987.svg"/><Relationship Id="rId1" Type="http://schemas.openxmlformats.org/officeDocument/2006/relationships/slideLayout" Target="../slideLayouts/slideLayout15.xml"/><Relationship Id="rId2" Type="http://schemas.openxmlformats.org/officeDocument/2006/relationships/image" Target="../media/image495.png"/></Relationships>
</file>

<file path=ppt/slides/_rels/slide84.xml.rels><?xml version="1.0" encoding="UTF-8" standalone="yes"?>
<Relationships xmlns="http://schemas.openxmlformats.org/package/2006/relationships"><Relationship Id="rId3" Type="http://schemas.openxmlformats.org/officeDocument/2006/relationships/image" Target="../media/image989.svg"/><Relationship Id="rId4" Type="http://schemas.openxmlformats.org/officeDocument/2006/relationships/image" Target="../media/image498.png"/><Relationship Id="rId5" Type="http://schemas.openxmlformats.org/officeDocument/2006/relationships/image" Target="../media/image991.svg"/><Relationship Id="rId1" Type="http://schemas.openxmlformats.org/officeDocument/2006/relationships/slideLayout" Target="../slideLayouts/slideLayout25.xml"/><Relationship Id="rId2" Type="http://schemas.openxmlformats.org/officeDocument/2006/relationships/image" Target="../media/image497.png"/></Relationships>
</file>

<file path=ppt/slides/_rels/slide85.xml.rels><?xml version="1.0" encoding="UTF-8" standalone="yes"?>
<Relationships xmlns="http://schemas.openxmlformats.org/package/2006/relationships"><Relationship Id="rId9" Type="http://schemas.openxmlformats.org/officeDocument/2006/relationships/image" Target="../media/image502.png"/><Relationship Id="rId20" Type="http://schemas.openxmlformats.org/officeDocument/2006/relationships/image" Target="../media/image1009.svg"/><Relationship Id="rId21" Type="http://schemas.openxmlformats.org/officeDocument/2006/relationships/image" Target="../media/image508.png"/><Relationship Id="rId22" Type="http://schemas.openxmlformats.org/officeDocument/2006/relationships/image" Target="../media/image1011.svg"/><Relationship Id="rId23" Type="http://schemas.openxmlformats.org/officeDocument/2006/relationships/image" Target="../media/image509.png"/><Relationship Id="rId24" Type="http://schemas.openxmlformats.org/officeDocument/2006/relationships/image" Target="../media/image1013.svg"/><Relationship Id="rId25" Type="http://schemas.openxmlformats.org/officeDocument/2006/relationships/image" Target="../media/image510.png"/><Relationship Id="rId26" Type="http://schemas.openxmlformats.org/officeDocument/2006/relationships/image" Target="../media/image1015.svg"/><Relationship Id="rId27" Type="http://schemas.openxmlformats.org/officeDocument/2006/relationships/image" Target="../media/image511.png"/><Relationship Id="rId28" Type="http://schemas.openxmlformats.org/officeDocument/2006/relationships/image" Target="../media/image1017.svg"/><Relationship Id="rId10" Type="http://schemas.openxmlformats.org/officeDocument/2006/relationships/image" Target="../media/image999.svg"/><Relationship Id="rId11" Type="http://schemas.openxmlformats.org/officeDocument/2006/relationships/image" Target="../media/image503.png"/><Relationship Id="rId12" Type="http://schemas.openxmlformats.org/officeDocument/2006/relationships/image" Target="../media/image1001.svg"/><Relationship Id="rId13" Type="http://schemas.openxmlformats.org/officeDocument/2006/relationships/image" Target="../media/image504.png"/><Relationship Id="rId14" Type="http://schemas.openxmlformats.org/officeDocument/2006/relationships/image" Target="../media/image1003.svg"/><Relationship Id="rId15" Type="http://schemas.openxmlformats.org/officeDocument/2006/relationships/image" Target="../media/image505.png"/><Relationship Id="rId16" Type="http://schemas.openxmlformats.org/officeDocument/2006/relationships/image" Target="../media/image1005.svg"/><Relationship Id="rId17" Type="http://schemas.openxmlformats.org/officeDocument/2006/relationships/image" Target="../media/image506.png"/><Relationship Id="rId18" Type="http://schemas.openxmlformats.org/officeDocument/2006/relationships/image" Target="../media/image1007.svg"/><Relationship Id="rId19" Type="http://schemas.openxmlformats.org/officeDocument/2006/relationships/image" Target="../media/image507.png"/><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499.png"/><Relationship Id="rId4" Type="http://schemas.openxmlformats.org/officeDocument/2006/relationships/image" Target="../media/image993.svg"/><Relationship Id="rId5" Type="http://schemas.openxmlformats.org/officeDocument/2006/relationships/image" Target="../media/image500.png"/><Relationship Id="rId6" Type="http://schemas.openxmlformats.org/officeDocument/2006/relationships/image" Target="../media/image995.svg"/><Relationship Id="rId7" Type="http://schemas.openxmlformats.org/officeDocument/2006/relationships/image" Target="../media/image501.png"/><Relationship Id="rId8" Type="http://schemas.openxmlformats.org/officeDocument/2006/relationships/image" Target="../media/image997.svg"/></Relationships>
</file>

<file path=ppt/slides/_rels/slide86.xml.rels><?xml version="1.0" encoding="UTF-8" standalone="yes"?>
<Relationships xmlns="http://schemas.openxmlformats.org/package/2006/relationships"><Relationship Id="rId9" Type="http://schemas.openxmlformats.org/officeDocument/2006/relationships/image" Target="../media/image515.png"/><Relationship Id="rId20" Type="http://schemas.openxmlformats.org/officeDocument/2006/relationships/image" Target="../media/image1033.svg"/><Relationship Id="rId21" Type="http://schemas.openxmlformats.org/officeDocument/2006/relationships/image" Target="../media/image520.png"/><Relationship Id="rId22" Type="http://schemas.openxmlformats.org/officeDocument/2006/relationships/image" Target="../media/image1035.svg"/><Relationship Id="rId23" Type="http://schemas.openxmlformats.org/officeDocument/2006/relationships/image" Target="../media/image521.png"/><Relationship Id="rId24" Type="http://schemas.openxmlformats.org/officeDocument/2006/relationships/image" Target="../media/image1037.svg"/><Relationship Id="rId25" Type="http://schemas.openxmlformats.org/officeDocument/2006/relationships/image" Target="../media/image522.png"/><Relationship Id="rId26" Type="http://schemas.openxmlformats.org/officeDocument/2006/relationships/image" Target="../media/image1039.svg"/><Relationship Id="rId27" Type="http://schemas.openxmlformats.org/officeDocument/2006/relationships/image" Target="../media/image523.png"/><Relationship Id="rId28" Type="http://schemas.openxmlformats.org/officeDocument/2006/relationships/image" Target="../media/image1041.svg"/><Relationship Id="rId29" Type="http://schemas.openxmlformats.org/officeDocument/2006/relationships/image" Target="../media/image524.png"/><Relationship Id="rId30" Type="http://schemas.openxmlformats.org/officeDocument/2006/relationships/image" Target="../media/image1043.svg"/><Relationship Id="rId10" Type="http://schemas.openxmlformats.org/officeDocument/2006/relationships/image" Target="../media/image1025.svg"/><Relationship Id="rId11" Type="http://schemas.openxmlformats.org/officeDocument/2006/relationships/image" Target="../media/image516.png"/><Relationship Id="rId12" Type="http://schemas.openxmlformats.org/officeDocument/2006/relationships/image" Target="../media/image1027.svg"/><Relationship Id="rId13" Type="http://schemas.openxmlformats.org/officeDocument/2006/relationships/image" Target="../media/image517.png"/><Relationship Id="rId14" Type="http://schemas.openxmlformats.org/officeDocument/2006/relationships/image" Target="../media/image1029.svg"/><Relationship Id="rId15" Type="http://schemas.openxmlformats.org/officeDocument/2006/relationships/image" Target="../media/image518.png"/><Relationship Id="rId16" Type="http://schemas.openxmlformats.org/officeDocument/2006/relationships/image" Target="../media/image1031.svg"/><Relationship Id="rId17" Type="http://schemas.openxmlformats.org/officeDocument/2006/relationships/image" Target="../media/image15.png"/><Relationship Id="rId18" Type="http://schemas.openxmlformats.org/officeDocument/2006/relationships/image" Target="../media/image16.svg"/><Relationship Id="rId19" Type="http://schemas.openxmlformats.org/officeDocument/2006/relationships/image" Target="../media/image519.png"/><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512.png"/><Relationship Id="rId4" Type="http://schemas.openxmlformats.org/officeDocument/2006/relationships/image" Target="../media/image1019.svg"/><Relationship Id="rId5" Type="http://schemas.openxmlformats.org/officeDocument/2006/relationships/image" Target="../media/image513.png"/><Relationship Id="rId6" Type="http://schemas.openxmlformats.org/officeDocument/2006/relationships/image" Target="../media/image1021.svg"/><Relationship Id="rId7" Type="http://schemas.openxmlformats.org/officeDocument/2006/relationships/image" Target="../media/image514.png"/><Relationship Id="rId8" Type="http://schemas.openxmlformats.org/officeDocument/2006/relationships/image" Target="../media/image1023.svg"/></Relationships>
</file>

<file path=ppt/slides/_rels/slide87.xml.rels><?xml version="1.0" encoding="UTF-8" standalone="yes"?>
<Relationships xmlns="http://schemas.openxmlformats.org/package/2006/relationships"><Relationship Id="rId11" Type="http://schemas.openxmlformats.org/officeDocument/2006/relationships/image" Target="../media/image529.png"/><Relationship Id="rId12" Type="http://schemas.openxmlformats.org/officeDocument/2006/relationships/image" Target="../media/image1053.svg"/><Relationship Id="rId13" Type="http://schemas.openxmlformats.org/officeDocument/2006/relationships/image" Target="../media/image530.png"/><Relationship Id="rId14" Type="http://schemas.openxmlformats.org/officeDocument/2006/relationships/image" Target="../media/image1055.svg"/><Relationship Id="rId15" Type="http://schemas.openxmlformats.org/officeDocument/2006/relationships/image" Target="../media/image531.png"/><Relationship Id="rId16" Type="http://schemas.openxmlformats.org/officeDocument/2006/relationships/image" Target="../media/image1057.svg"/><Relationship Id="rId17" Type="http://schemas.openxmlformats.org/officeDocument/2006/relationships/image" Target="../media/image532.png"/><Relationship Id="rId18" Type="http://schemas.openxmlformats.org/officeDocument/2006/relationships/image" Target="../media/image1059.svg"/><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25.png"/><Relationship Id="rId4" Type="http://schemas.openxmlformats.org/officeDocument/2006/relationships/image" Target="../media/image1045.svg"/><Relationship Id="rId5" Type="http://schemas.openxmlformats.org/officeDocument/2006/relationships/image" Target="../media/image526.png"/><Relationship Id="rId6" Type="http://schemas.openxmlformats.org/officeDocument/2006/relationships/image" Target="../media/image1047.svg"/><Relationship Id="rId7" Type="http://schemas.openxmlformats.org/officeDocument/2006/relationships/image" Target="../media/image527.png"/><Relationship Id="rId8" Type="http://schemas.openxmlformats.org/officeDocument/2006/relationships/image" Target="../media/image1049.svg"/><Relationship Id="rId9" Type="http://schemas.openxmlformats.org/officeDocument/2006/relationships/image" Target="../media/image528.png"/><Relationship Id="rId10" Type="http://schemas.openxmlformats.org/officeDocument/2006/relationships/image" Target="../media/image1051.svg"/></Relationships>
</file>

<file path=ppt/slides/_rels/slide88.xml.rels><?xml version="1.0" encoding="UTF-8" standalone="yes"?>
<Relationships xmlns="http://schemas.openxmlformats.org/package/2006/relationships"><Relationship Id="rId3" Type="http://schemas.openxmlformats.org/officeDocument/2006/relationships/image" Target="../media/image533.png"/><Relationship Id="rId4" Type="http://schemas.openxmlformats.org/officeDocument/2006/relationships/image" Target="../media/image1061.svg"/><Relationship Id="rId5" Type="http://schemas.openxmlformats.org/officeDocument/2006/relationships/image" Target="../media/image534.png"/><Relationship Id="rId6" Type="http://schemas.openxmlformats.org/officeDocument/2006/relationships/image" Target="../media/image1063.svg"/><Relationship Id="rId7" Type="http://schemas.openxmlformats.org/officeDocument/2006/relationships/image" Target="../media/image535.png"/><Relationship Id="rId8" Type="http://schemas.openxmlformats.org/officeDocument/2006/relationships/image" Target="../media/image1065.svg"/><Relationship Id="rId9" Type="http://schemas.openxmlformats.org/officeDocument/2006/relationships/image" Target="../media/image536.png"/><Relationship Id="rId10" Type="http://schemas.openxmlformats.org/officeDocument/2006/relationships/image" Target="../media/image1067.svg"/><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89.xml.rels><?xml version="1.0" encoding="UTF-8" standalone="yes"?>
<Relationships xmlns="http://schemas.openxmlformats.org/package/2006/relationships"><Relationship Id="rId3" Type="http://schemas.openxmlformats.org/officeDocument/2006/relationships/image" Target="../media/image1069.svg"/><Relationship Id="rId4" Type="http://schemas.openxmlformats.org/officeDocument/2006/relationships/image" Target="../media/image538.png"/><Relationship Id="rId5" Type="http://schemas.openxmlformats.org/officeDocument/2006/relationships/image" Target="../media/image1071.svg"/><Relationship Id="rId1" Type="http://schemas.openxmlformats.org/officeDocument/2006/relationships/slideLayout" Target="../slideLayouts/slideLayout14.xml"/><Relationship Id="rId2" Type="http://schemas.openxmlformats.org/officeDocument/2006/relationships/image" Target="../media/image537.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4" Type="http://schemas.openxmlformats.org/officeDocument/2006/relationships/image" Target="../media/image23.png"/><Relationship Id="rId5" Type="http://schemas.openxmlformats.org/officeDocument/2006/relationships/image" Target="../media/image24.svg"/><Relationship Id="rId6" Type="http://schemas.openxmlformats.org/officeDocument/2006/relationships/image" Target="../media/image7.png"/><Relationship Id="rId7" Type="http://schemas.openxmlformats.org/officeDocument/2006/relationships/image" Target="../media/image26.svg"/><Relationship Id="rId8" Type="http://schemas.openxmlformats.org/officeDocument/2006/relationships/image" Target="../media/image24.png"/><Relationship Id="rId9" Type="http://schemas.openxmlformats.org/officeDocument/2006/relationships/image" Target="../media/image28.sv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0.xml.rels><?xml version="1.0" encoding="UTF-8" standalone="yes"?>
<Relationships xmlns="http://schemas.openxmlformats.org/package/2006/relationships"><Relationship Id="rId11" Type="http://schemas.openxmlformats.org/officeDocument/2006/relationships/image" Target="../media/image1081.svg"/><Relationship Id="rId12" Type="http://schemas.openxmlformats.org/officeDocument/2006/relationships/image" Target="../media/image544.png"/><Relationship Id="rId13" Type="http://schemas.openxmlformats.org/officeDocument/2006/relationships/image" Target="../media/image1083.svg"/><Relationship Id="rId1" Type="http://schemas.openxmlformats.org/officeDocument/2006/relationships/slideLayout" Target="../slideLayouts/slideLayout15.xml"/><Relationship Id="rId2" Type="http://schemas.openxmlformats.org/officeDocument/2006/relationships/image" Target="../media/image539.png"/><Relationship Id="rId3" Type="http://schemas.openxmlformats.org/officeDocument/2006/relationships/image" Target="../media/image1073.svg"/><Relationship Id="rId4" Type="http://schemas.openxmlformats.org/officeDocument/2006/relationships/image" Target="../media/image540.png"/><Relationship Id="rId5" Type="http://schemas.openxmlformats.org/officeDocument/2006/relationships/image" Target="../media/image1075.svg"/><Relationship Id="rId6" Type="http://schemas.openxmlformats.org/officeDocument/2006/relationships/image" Target="../media/image541.png"/><Relationship Id="rId7" Type="http://schemas.openxmlformats.org/officeDocument/2006/relationships/image" Target="../media/image1077.svg"/><Relationship Id="rId8" Type="http://schemas.openxmlformats.org/officeDocument/2006/relationships/image" Target="../media/image542.png"/><Relationship Id="rId9" Type="http://schemas.openxmlformats.org/officeDocument/2006/relationships/image" Target="../media/image1079.svg"/><Relationship Id="rId10" Type="http://schemas.openxmlformats.org/officeDocument/2006/relationships/image" Target="../media/image543.png"/></Relationships>
</file>

<file path=ppt/slides/_rels/slide91.xml.rels><?xml version="1.0" encoding="UTF-8" standalone="yes"?>
<Relationships xmlns="http://schemas.openxmlformats.org/package/2006/relationships"><Relationship Id="rId3" Type="http://schemas.openxmlformats.org/officeDocument/2006/relationships/image" Target="../media/image1085.svg"/><Relationship Id="rId4" Type="http://schemas.openxmlformats.org/officeDocument/2006/relationships/image" Target="../media/image546.png"/><Relationship Id="rId5" Type="http://schemas.openxmlformats.org/officeDocument/2006/relationships/image" Target="../media/image1087.svg"/><Relationship Id="rId1" Type="http://schemas.openxmlformats.org/officeDocument/2006/relationships/slideLayout" Target="../slideLayouts/slideLayout20.xml"/><Relationship Id="rId2" Type="http://schemas.openxmlformats.org/officeDocument/2006/relationships/image" Target="../media/image545.png"/></Relationships>
</file>

<file path=ppt/slides/_rels/slide92.xml.rels><?xml version="1.0" encoding="UTF-8" standalone="yes"?>
<Relationships xmlns="http://schemas.openxmlformats.org/package/2006/relationships"><Relationship Id="rId3" Type="http://schemas.openxmlformats.org/officeDocument/2006/relationships/image" Target="../media/image1089.svg"/><Relationship Id="rId4" Type="http://schemas.openxmlformats.org/officeDocument/2006/relationships/image" Target="../media/image548.png"/><Relationship Id="rId5" Type="http://schemas.openxmlformats.org/officeDocument/2006/relationships/image" Target="../media/image1091.svg"/><Relationship Id="rId1" Type="http://schemas.openxmlformats.org/officeDocument/2006/relationships/slideLayout" Target="../slideLayouts/slideLayout21.xml"/><Relationship Id="rId2" Type="http://schemas.openxmlformats.org/officeDocument/2006/relationships/image" Target="../media/image547.png"/></Relationships>
</file>

<file path=ppt/slides/_rels/slide93.xml.rels><?xml version="1.0" encoding="UTF-8" standalone="yes"?>
<Relationships xmlns="http://schemas.openxmlformats.org/package/2006/relationships"><Relationship Id="rId3" Type="http://schemas.openxmlformats.org/officeDocument/2006/relationships/image" Target="../media/image1093.svg"/><Relationship Id="rId4" Type="http://schemas.openxmlformats.org/officeDocument/2006/relationships/image" Target="../media/image550.png"/><Relationship Id="rId5" Type="http://schemas.openxmlformats.org/officeDocument/2006/relationships/image" Target="../media/image1095.svg"/><Relationship Id="rId1" Type="http://schemas.openxmlformats.org/officeDocument/2006/relationships/slideLayout" Target="../slideLayouts/slideLayout14.xml"/><Relationship Id="rId2" Type="http://schemas.openxmlformats.org/officeDocument/2006/relationships/image" Target="../media/image549.png"/></Relationships>
</file>

<file path=ppt/slides/_rels/slide94.xml.rels><?xml version="1.0" encoding="UTF-8" standalone="yes"?>
<Relationships xmlns="http://schemas.openxmlformats.org/package/2006/relationships"><Relationship Id="rId11" Type="http://schemas.openxmlformats.org/officeDocument/2006/relationships/image" Target="../media/image1105.svg"/><Relationship Id="rId12" Type="http://schemas.openxmlformats.org/officeDocument/2006/relationships/image" Target="../media/image556.png"/><Relationship Id="rId13" Type="http://schemas.openxmlformats.org/officeDocument/2006/relationships/image" Target="../media/image1107.svg"/><Relationship Id="rId14" Type="http://schemas.openxmlformats.org/officeDocument/2006/relationships/image" Target="../media/image557.png"/><Relationship Id="rId15" Type="http://schemas.openxmlformats.org/officeDocument/2006/relationships/image" Target="../media/image1109.svg"/><Relationship Id="rId16" Type="http://schemas.openxmlformats.org/officeDocument/2006/relationships/image" Target="../media/image558.png"/><Relationship Id="rId17" Type="http://schemas.openxmlformats.org/officeDocument/2006/relationships/image" Target="../media/image1111.svg"/><Relationship Id="rId18" Type="http://schemas.openxmlformats.org/officeDocument/2006/relationships/image" Target="../media/image559.png"/><Relationship Id="rId19" Type="http://schemas.openxmlformats.org/officeDocument/2006/relationships/image" Target="../media/image1113.svg"/><Relationship Id="rId1" Type="http://schemas.openxmlformats.org/officeDocument/2006/relationships/slideLayout" Target="../slideLayouts/slideLayout15.xml"/><Relationship Id="rId2" Type="http://schemas.openxmlformats.org/officeDocument/2006/relationships/image" Target="../media/image551.png"/><Relationship Id="rId3" Type="http://schemas.openxmlformats.org/officeDocument/2006/relationships/image" Target="../media/image1097.svg"/><Relationship Id="rId4" Type="http://schemas.openxmlformats.org/officeDocument/2006/relationships/image" Target="../media/image552.png"/><Relationship Id="rId5" Type="http://schemas.openxmlformats.org/officeDocument/2006/relationships/image" Target="../media/image1099.svg"/><Relationship Id="rId6" Type="http://schemas.openxmlformats.org/officeDocument/2006/relationships/image" Target="../media/image553.png"/><Relationship Id="rId7" Type="http://schemas.openxmlformats.org/officeDocument/2006/relationships/image" Target="../media/image1101.svg"/><Relationship Id="rId8" Type="http://schemas.openxmlformats.org/officeDocument/2006/relationships/image" Target="../media/image554.png"/><Relationship Id="rId9" Type="http://schemas.openxmlformats.org/officeDocument/2006/relationships/image" Target="../media/image1103.svg"/><Relationship Id="rId10" Type="http://schemas.openxmlformats.org/officeDocument/2006/relationships/image" Target="../media/image555.png"/></Relationships>
</file>

<file path=ppt/slides/_rels/slide95.xml.rels><?xml version="1.0" encoding="UTF-8" standalone="yes"?>
<Relationships xmlns="http://schemas.openxmlformats.org/package/2006/relationships"><Relationship Id="rId11" Type="http://schemas.openxmlformats.org/officeDocument/2006/relationships/image" Target="../media/image1123.svg"/><Relationship Id="rId12" Type="http://schemas.openxmlformats.org/officeDocument/2006/relationships/image" Target="../media/image565.png"/><Relationship Id="rId13" Type="http://schemas.openxmlformats.org/officeDocument/2006/relationships/image" Target="../media/image1125.svg"/><Relationship Id="rId14" Type="http://schemas.openxmlformats.org/officeDocument/2006/relationships/image" Target="../media/image566.png"/><Relationship Id="rId15" Type="http://schemas.openxmlformats.org/officeDocument/2006/relationships/image" Target="../media/image1127.svg"/><Relationship Id="rId16" Type="http://schemas.openxmlformats.org/officeDocument/2006/relationships/image" Target="../media/image567.png"/><Relationship Id="rId17" Type="http://schemas.openxmlformats.org/officeDocument/2006/relationships/image" Target="../media/image1129.svg"/><Relationship Id="rId18" Type="http://schemas.openxmlformats.org/officeDocument/2006/relationships/image" Target="../media/image568.png"/><Relationship Id="rId19" Type="http://schemas.openxmlformats.org/officeDocument/2006/relationships/image" Target="../media/image1131.svg"/><Relationship Id="rId1" Type="http://schemas.openxmlformats.org/officeDocument/2006/relationships/slideLayout" Target="../slideLayouts/slideLayout15.xml"/><Relationship Id="rId2" Type="http://schemas.openxmlformats.org/officeDocument/2006/relationships/image" Target="../media/image560.png"/><Relationship Id="rId3" Type="http://schemas.openxmlformats.org/officeDocument/2006/relationships/image" Target="../media/image1115.svg"/><Relationship Id="rId4" Type="http://schemas.openxmlformats.org/officeDocument/2006/relationships/image" Target="../media/image561.png"/><Relationship Id="rId5" Type="http://schemas.openxmlformats.org/officeDocument/2006/relationships/image" Target="../media/image1117.svg"/><Relationship Id="rId6" Type="http://schemas.openxmlformats.org/officeDocument/2006/relationships/image" Target="../media/image562.png"/><Relationship Id="rId7" Type="http://schemas.openxmlformats.org/officeDocument/2006/relationships/image" Target="../media/image1119.svg"/><Relationship Id="rId8" Type="http://schemas.openxmlformats.org/officeDocument/2006/relationships/image" Target="../media/image563.png"/><Relationship Id="rId9" Type="http://schemas.openxmlformats.org/officeDocument/2006/relationships/image" Target="../media/image1121.svg"/><Relationship Id="rId10" Type="http://schemas.openxmlformats.org/officeDocument/2006/relationships/image" Target="../media/image564.png"/></Relationships>
</file>

<file path=ppt/slides/_rels/slide96.xml.rels><?xml version="1.0" encoding="UTF-8" standalone="yes"?>
<Relationships xmlns="http://schemas.openxmlformats.org/package/2006/relationships"><Relationship Id="rId20" Type="http://schemas.openxmlformats.org/officeDocument/2006/relationships/image" Target="../media/image578.png"/><Relationship Id="rId21" Type="http://schemas.openxmlformats.org/officeDocument/2006/relationships/image" Target="../media/image1151.svg"/><Relationship Id="rId22" Type="http://schemas.openxmlformats.org/officeDocument/2006/relationships/image" Target="../media/image579.png"/><Relationship Id="rId23" Type="http://schemas.openxmlformats.org/officeDocument/2006/relationships/image" Target="../media/image1153.svg"/><Relationship Id="rId24" Type="http://schemas.openxmlformats.org/officeDocument/2006/relationships/image" Target="../media/image580.png"/><Relationship Id="rId25" Type="http://schemas.openxmlformats.org/officeDocument/2006/relationships/image" Target="../media/image1155.svg"/><Relationship Id="rId26" Type="http://schemas.openxmlformats.org/officeDocument/2006/relationships/image" Target="../media/image581.png"/><Relationship Id="rId27" Type="http://schemas.openxmlformats.org/officeDocument/2006/relationships/image" Target="../media/image1157.svg"/><Relationship Id="rId28" Type="http://schemas.openxmlformats.org/officeDocument/2006/relationships/image" Target="../media/image582.png"/><Relationship Id="rId29" Type="http://schemas.openxmlformats.org/officeDocument/2006/relationships/image" Target="../media/image1159.svg"/><Relationship Id="rId1" Type="http://schemas.openxmlformats.org/officeDocument/2006/relationships/slideLayout" Target="../slideLayouts/slideLayout15.xml"/><Relationship Id="rId2" Type="http://schemas.openxmlformats.org/officeDocument/2006/relationships/image" Target="../media/image569.png"/><Relationship Id="rId3" Type="http://schemas.openxmlformats.org/officeDocument/2006/relationships/image" Target="../media/image1133.svg"/><Relationship Id="rId4" Type="http://schemas.openxmlformats.org/officeDocument/2006/relationships/image" Target="../media/image570.png"/><Relationship Id="rId5" Type="http://schemas.openxmlformats.org/officeDocument/2006/relationships/image" Target="../media/image1135.svg"/><Relationship Id="rId30" Type="http://schemas.openxmlformats.org/officeDocument/2006/relationships/image" Target="../media/image583.png"/><Relationship Id="rId31" Type="http://schemas.openxmlformats.org/officeDocument/2006/relationships/image" Target="../media/image1161.svg"/><Relationship Id="rId32" Type="http://schemas.openxmlformats.org/officeDocument/2006/relationships/image" Target="../media/image584.png"/><Relationship Id="rId9" Type="http://schemas.openxmlformats.org/officeDocument/2006/relationships/image" Target="../media/image1139.svg"/><Relationship Id="rId6" Type="http://schemas.openxmlformats.org/officeDocument/2006/relationships/image" Target="../media/image571.png"/><Relationship Id="rId7" Type="http://schemas.openxmlformats.org/officeDocument/2006/relationships/image" Target="../media/image1137.svg"/><Relationship Id="rId8" Type="http://schemas.openxmlformats.org/officeDocument/2006/relationships/image" Target="../media/image572.png"/><Relationship Id="rId33" Type="http://schemas.openxmlformats.org/officeDocument/2006/relationships/image" Target="../media/image1163.svg"/><Relationship Id="rId10" Type="http://schemas.openxmlformats.org/officeDocument/2006/relationships/image" Target="../media/image573.png"/><Relationship Id="rId11" Type="http://schemas.openxmlformats.org/officeDocument/2006/relationships/image" Target="../media/image1141.svg"/><Relationship Id="rId12" Type="http://schemas.openxmlformats.org/officeDocument/2006/relationships/image" Target="../media/image574.png"/><Relationship Id="rId13" Type="http://schemas.openxmlformats.org/officeDocument/2006/relationships/image" Target="../media/image1143.svg"/><Relationship Id="rId14" Type="http://schemas.openxmlformats.org/officeDocument/2006/relationships/image" Target="../media/image575.png"/><Relationship Id="rId15" Type="http://schemas.openxmlformats.org/officeDocument/2006/relationships/image" Target="../media/image1145.svg"/><Relationship Id="rId16" Type="http://schemas.openxmlformats.org/officeDocument/2006/relationships/image" Target="../media/image576.png"/><Relationship Id="rId17" Type="http://schemas.openxmlformats.org/officeDocument/2006/relationships/image" Target="../media/image1147.svg"/><Relationship Id="rId18" Type="http://schemas.openxmlformats.org/officeDocument/2006/relationships/image" Target="../media/image577.png"/><Relationship Id="rId19" Type="http://schemas.openxmlformats.org/officeDocument/2006/relationships/image" Target="../media/image1149.svg"/></Relationships>
</file>

<file path=ppt/slides/_rels/slide97.xml.rels><?xml version="1.0" encoding="UTF-8" standalone="yes"?>
<Relationships xmlns="http://schemas.openxmlformats.org/package/2006/relationships"><Relationship Id="rId9" Type="http://schemas.openxmlformats.org/officeDocument/2006/relationships/image" Target="../media/image1171.svg"/><Relationship Id="rId20" Type="http://schemas.openxmlformats.org/officeDocument/2006/relationships/image" Target="../media/image594.png"/><Relationship Id="rId21" Type="http://schemas.openxmlformats.org/officeDocument/2006/relationships/image" Target="../media/image1183.svg"/><Relationship Id="rId10" Type="http://schemas.openxmlformats.org/officeDocument/2006/relationships/image" Target="../media/image589.png"/><Relationship Id="rId11" Type="http://schemas.openxmlformats.org/officeDocument/2006/relationships/image" Target="../media/image1173.svg"/><Relationship Id="rId12" Type="http://schemas.openxmlformats.org/officeDocument/2006/relationships/image" Target="../media/image590.png"/><Relationship Id="rId13" Type="http://schemas.openxmlformats.org/officeDocument/2006/relationships/image" Target="../media/image1175.svg"/><Relationship Id="rId14" Type="http://schemas.openxmlformats.org/officeDocument/2006/relationships/image" Target="../media/image591.png"/><Relationship Id="rId15" Type="http://schemas.openxmlformats.org/officeDocument/2006/relationships/image" Target="../media/image1177.svg"/><Relationship Id="rId16" Type="http://schemas.openxmlformats.org/officeDocument/2006/relationships/image" Target="../media/image592.png"/><Relationship Id="rId17" Type="http://schemas.openxmlformats.org/officeDocument/2006/relationships/image" Target="../media/image1179.svg"/><Relationship Id="rId18" Type="http://schemas.openxmlformats.org/officeDocument/2006/relationships/image" Target="../media/image593.png"/><Relationship Id="rId19" Type="http://schemas.openxmlformats.org/officeDocument/2006/relationships/image" Target="../media/image1181.svg"/><Relationship Id="rId1" Type="http://schemas.openxmlformats.org/officeDocument/2006/relationships/slideLayout" Target="../slideLayouts/slideLayout15.xml"/><Relationship Id="rId2" Type="http://schemas.openxmlformats.org/officeDocument/2006/relationships/image" Target="../media/image585.png"/><Relationship Id="rId3" Type="http://schemas.openxmlformats.org/officeDocument/2006/relationships/image" Target="../media/image1165.svg"/><Relationship Id="rId4" Type="http://schemas.openxmlformats.org/officeDocument/2006/relationships/image" Target="../media/image586.png"/><Relationship Id="rId5" Type="http://schemas.openxmlformats.org/officeDocument/2006/relationships/image" Target="../media/image1167.svg"/><Relationship Id="rId6" Type="http://schemas.openxmlformats.org/officeDocument/2006/relationships/image" Target="../media/image587.png"/><Relationship Id="rId7" Type="http://schemas.openxmlformats.org/officeDocument/2006/relationships/image" Target="../media/image1169.svg"/><Relationship Id="rId8" Type="http://schemas.openxmlformats.org/officeDocument/2006/relationships/image" Target="../media/image588.png"/></Relationships>
</file>

<file path=ppt/slides/_rels/slide98.xml.rels><?xml version="1.0" encoding="UTF-8" standalone="yes"?>
<Relationships xmlns="http://schemas.openxmlformats.org/package/2006/relationships"><Relationship Id="rId11" Type="http://schemas.openxmlformats.org/officeDocument/2006/relationships/image" Target="../media/image1193.svg"/><Relationship Id="rId12" Type="http://schemas.openxmlformats.org/officeDocument/2006/relationships/image" Target="../media/image600.png"/><Relationship Id="rId13" Type="http://schemas.openxmlformats.org/officeDocument/2006/relationships/image" Target="../media/image1195.svg"/><Relationship Id="rId14" Type="http://schemas.openxmlformats.org/officeDocument/2006/relationships/image" Target="../media/image601.png"/><Relationship Id="rId15" Type="http://schemas.openxmlformats.org/officeDocument/2006/relationships/image" Target="../media/image1197.svg"/><Relationship Id="rId16" Type="http://schemas.openxmlformats.org/officeDocument/2006/relationships/image" Target="../media/image602.png"/><Relationship Id="rId17" Type="http://schemas.openxmlformats.org/officeDocument/2006/relationships/image" Target="../media/image1199.svg"/><Relationship Id="rId1" Type="http://schemas.openxmlformats.org/officeDocument/2006/relationships/slideLayout" Target="../slideLayouts/slideLayout15.xml"/><Relationship Id="rId2" Type="http://schemas.openxmlformats.org/officeDocument/2006/relationships/image" Target="../media/image595.png"/><Relationship Id="rId3" Type="http://schemas.openxmlformats.org/officeDocument/2006/relationships/image" Target="../media/image1185.svg"/><Relationship Id="rId4" Type="http://schemas.openxmlformats.org/officeDocument/2006/relationships/image" Target="../media/image596.png"/><Relationship Id="rId5" Type="http://schemas.openxmlformats.org/officeDocument/2006/relationships/image" Target="../media/image1187.svg"/><Relationship Id="rId6" Type="http://schemas.openxmlformats.org/officeDocument/2006/relationships/image" Target="../media/image597.png"/><Relationship Id="rId7" Type="http://schemas.openxmlformats.org/officeDocument/2006/relationships/image" Target="../media/image1189.svg"/><Relationship Id="rId8" Type="http://schemas.openxmlformats.org/officeDocument/2006/relationships/image" Target="../media/image598.png"/><Relationship Id="rId9" Type="http://schemas.openxmlformats.org/officeDocument/2006/relationships/image" Target="../media/image1191.svg"/><Relationship Id="rId10" Type="http://schemas.openxmlformats.org/officeDocument/2006/relationships/image" Target="../media/image599.png"/></Relationships>
</file>

<file path=ppt/slides/_rels/slide99.xml.rels><?xml version="1.0" encoding="UTF-8" standalone="yes"?>
<Relationships xmlns="http://schemas.openxmlformats.org/package/2006/relationships"><Relationship Id="rId3" Type="http://schemas.openxmlformats.org/officeDocument/2006/relationships/image" Target="../media/image1201.svg"/><Relationship Id="rId4" Type="http://schemas.openxmlformats.org/officeDocument/2006/relationships/image" Target="../media/image604.png"/><Relationship Id="rId5" Type="http://schemas.openxmlformats.org/officeDocument/2006/relationships/image" Target="../media/image1203.svg"/><Relationship Id="rId1" Type="http://schemas.openxmlformats.org/officeDocument/2006/relationships/slideLayout" Target="../slideLayouts/slideLayout22.xml"/><Relationship Id="rId2" Type="http://schemas.openxmlformats.org/officeDocument/2006/relationships/image" Target="../media/image60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 xmlns:a16="http://schemas.microsoft.com/office/drawing/2014/main" id="{FF07374B-CBF4-F040-B6F4-FF2E6B266A2D}"/>
              </a:ext>
            </a:extLst>
          </p:cNvPr>
          <p:cNvSpPr>
            <a:spLocks noGrp="1"/>
          </p:cNvSpPr>
          <p:nvPr>
            <p:ph type="subTitle" idx="1"/>
          </p:nvPr>
        </p:nvSpPr>
        <p:spPr>
          <a:xfrm>
            <a:off x="266700" y="3082559"/>
            <a:ext cx="9144000" cy="1655762"/>
          </a:xfrm>
        </p:spPr>
        <p:txBody>
          <a:bodyPr/>
          <a:lstStyle/>
          <a:p>
            <a:r>
              <a:rPr lang="en-US" b="1" dirty="0"/>
              <a:t>FOR LIGHT BACKGROUNDS</a:t>
            </a:r>
          </a:p>
          <a:p>
            <a:r>
              <a:rPr lang="en-US" dirty="0"/>
              <a:t>Release 2.1-2019.02.07</a:t>
            </a:r>
            <a:endParaRPr lang="en-US" b="1" dirty="0"/>
          </a:p>
        </p:txBody>
      </p:sp>
      <p:sp>
        <p:nvSpPr>
          <p:cNvPr id="6" name="Slide Number Placeholder 5">
            <a:extLst>
              <a:ext uri="{FF2B5EF4-FFF2-40B4-BE49-F238E27FC236}">
                <a16:creationId xmlns=""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10</a:t>
            </a:fld>
            <a:endParaRPr lang="en-US" dirty="0"/>
          </a:p>
        </p:txBody>
      </p:sp>
      <p:sp>
        <p:nvSpPr>
          <p:cNvPr id="35" name="TextBox 34">
            <a:extLst>
              <a:ext uri="{FF2B5EF4-FFF2-40B4-BE49-F238E27FC236}">
                <a16:creationId xmlns=""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t>Layered groups</a:t>
            </a:r>
          </a:p>
        </p:txBody>
      </p:sp>
      <p:sp>
        <p:nvSpPr>
          <p:cNvPr id="36" name="TextBox 35">
            <a:extLst>
              <a:ext uri="{FF2B5EF4-FFF2-40B4-BE49-F238E27FC236}">
                <a16:creationId xmlns=""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t>Product icon</a:t>
            </a:r>
          </a:p>
        </p:txBody>
      </p:sp>
      <p:sp>
        <p:nvSpPr>
          <p:cNvPr id="37" name="TextBox 36">
            <a:extLst>
              <a:ext uri="{FF2B5EF4-FFF2-40B4-BE49-F238E27FC236}">
                <a16:creationId xmlns=""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t>Resource icon</a:t>
            </a:r>
          </a:p>
        </p:txBody>
      </p:sp>
      <p:sp>
        <p:nvSpPr>
          <p:cNvPr id="38" name="TextBox 37">
            <a:extLst>
              <a:ext uri="{FF2B5EF4-FFF2-40B4-BE49-F238E27FC236}">
                <a16:creationId xmlns=""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t>Group icon</a:t>
            </a:r>
          </a:p>
        </p:txBody>
      </p:sp>
      <p:grpSp>
        <p:nvGrpSpPr>
          <p:cNvPr id="42" name="Group 41">
            <a:extLst>
              <a:ext uri="{FF2B5EF4-FFF2-40B4-BE49-F238E27FC236}">
                <a16:creationId xmlns="" xmlns:a16="http://schemas.microsoft.com/office/drawing/2014/main" id="{09F34FC9-EE82-B143-A795-39351E4C7F96}"/>
              </a:ext>
            </a:extLst>
          </p:cNvPr>
          <p:cNvGrpSpPr/>
          <p:nvPr/>
        </p:nvGrpSpPr>
        <p:grpSpPr>
          <a:xfrm>
            <a:off x="3963647" y="1355674"/>
            <a:ext cx="7209450" cy="4686336"/>
            <a:chOff x="3963647" y="1129248"/>
            <a:chExt cx="7209450" cy="4686336"/>
          </a:xfrm>
        </p:grpSpPr>
        <p:sp>
          <p:nvSpPr>
            <p:cNvPr id="6" name="Rectangle 5">
              <a:extLst>
                <a:ext uri="{FF2B5EF4-FFF2-40B4-BE49-F238E27FC236}">
                  <a16:creationId xmlns="" xmlns:a16="http://schemas.microsoft.com/office/drawing/2014/main" id="{9874484F-175F-274C-8B83-DF21C4A75630}"/>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5"/>
                  </a:solidFill>
                </a:rPr>
                <a:t>VPC</a:t>
              </a:r>
            </a:p>
          </p:txBody>
        </p:sp>
        <p:sp>
          <p:nvSpPr>
            <p:cNvPr id="7" name="Rectangle 6">
              <a:extLst>
                <a:ext uri="{FF2B5EF4-FFF2-40B4-BE49-F238E27FC236}">
                  <a16:creationId xmlns="" xmlns:a16="http://schemas.microsoft.com/office/drawing/2014/main" id="{BE19D227-77AD-D541-9CF5-1F3695F4DCE1}"/>
                </a:ext>
              </a:extLst>
            </p:cNvPr>
            <p:cNvSpPr/>
            <p:nvPr/>
          </p:nvSpPr>
          <p:spPr>
            <a:xfrm>
              <a:off x="3963647" y="1129248"/>
              <a:ext cx="7209450"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ysClr val="windowText" lastClr="000000"/>
                  </a:solidFill>
                </a:rPr>
                <a:t>AWS Cloud</a:t>
              </a:r>
            </a:p>
          </p:txBody>
        </p:sp>
        <p:sp>
          <p:nvSpPr>
            <p:cNvPr id="8" name="Rectangle 7">
              <a:extLst>
                <a:ext uri="{FF2B5EF4-FFF2-40B4-BE49-F238E27FC236}">
                  <a16:creationId xmlns="" xmlns:a16="http://schemas.microsoft.com/office/drawing/2014/main" id="{8A8E5628-3DB8-8443-993C-DAC40FACF5C7}"/>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1</a:t>
              </a:r>
            </a:p>
          </p:txBody>
        </p:sp>
        <p:sp>
          <p:nvSpPr>
            <p:cNvPr id="9" name="Rectangle 8">
              <a:extLst>
                <a:ext uri="{FF2B5EF4-FFF2-40B4-BE49-F238E27FC236}">
                  <a16:creationId xmlns="" xmlns:a16="http://schemas.microsoft.com/office/drawing/2014/main" id="{029B160E-4DC3-C741-A322-32F6A7160F4E}"/>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0" name="Graphic 9">
              <a:extLst>
                <a:ext uri="{FF2B5EF4-FFF2-40B4-BE49-F238E27FC236}">
                  <a16:creationId xmlns="" xmlns:a16="http://schemas.microsoft.com/office/drawing/2014/main" id="{639E0105-2524-DA4F-9D8A-2B27398A61B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390362" y="3272757"/>
              <a:ext cx="330200" cy="330200"/>
            </a:xfrm>
            <a:prstGeom prst="rect">
              <a:avLst/>
            </a:prstGeom>
          </p:spPr>
        </p:pic>
        <p:pic>
          <p:nvPicPr>
            <p:cNvPr id="11" name="Graphic 10">
              <a:extLst>
                <a:ext uri="{FF2B5EF4-FFF2-40B4-BE49-F238E27FC236}">
                  <a16:creationId xmlns="" xmlns:a16="http://schemas.microsoft.com/office/drawing/2014/main" id="{CFBA858E-1F39-BC4A-8A1C-B3B0FE9B326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963647" y="1129248"/>
              <a:ext cx="330200" cy="330200"/>
            </a:xfrm>
            <a:prstGeom prst="rect">
              <a:avLst/>
            </a:prstGeom>
          </p:spPr>
        </p:pic>
        <p:pic>
          <p:nvPicPr>
            <p:cNvPr id="12" name="Graphic 11">
              <a:extLst>
                <a:ext uri="{FF2B5EF4-FFF2-40B4-BE49-F238E27FC236}">
                  <a16:creationId xmlns="" xmlns:a16="http://schemas.microsoft.com/office/drawing/2014/main" id="{B0E20047-53B1-FF44-9CFB-D82DE4A888B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 xmlns:a16="http://schemas.microsoft.com/office/drawing/2014/main" id="{E959DDED-EEA3-8B4A-B8C7-9F30DBD0BA10}"/>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2</a:t>
              </a:r>
            </a:p>
          </p:txBody>
        </p:sp>
        <p:sp>
          <p:nvSpPr>
            <p:cNvPr id="17" name="Rectangle 16">
              <a:extLst>
                <a:ext uri="{FF2B5EF4-FFF2-40B4-BE49-F238E27FC236}">
                  <a16:creationId xmlns="" xmlns:a16="http://schemas.microsoft.com/office/drawing/2014/main" id="{BE1F423A-BD6A-014E-A74C-74FA45B5B2FF}"/>
                </a:ext>
              </a:extLst>
            </p:cNvPr>
            <p:cNvSpPr/>
            <p:nvPr/>
          </p:nvSpPr>
          <p:spPr>
            <a:xfrm>
              <a:off x="4498847"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8" name="Graphic 17">
              <a:extLst>
                <a:ext uri="{FF2B5EF4-FFF2-40B4-BE49-F238E27FC236}">
                  <a16:creationId xmlns="" xmlns:a16="http://schemas.microsoft.com/office/drawing/2014/main" id="{254E2823-3FF5-0945-98A1-48CACDC7285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390362" y="4321267"/>
              <a:ext cx="330200" cy="330200"/>
            </a:xfrm>
            <a:prstGeom prst="rect">
              <a:avLst/>
            </a:prstGeom>
          </p:spPr>
        </p:pic>
        <p:pic>
          <p:nvPicPr>
            <p:cNvPr id="20" name="Graphic 19">
              <a:extLst>
                <a:ext uri="{FF2B5EF4-FFF2-40B4-BE49-F238E27FC236}">
                  <a16:creationId xmlns="" xmlns:a16="http://schemas.microsoft.com/office/drawing/2014/main" id="{F41CD84A-0197-3948-8A57-7F660CEE0DA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24907" y="2333208"/>
              <a:ext cx="469900" cy="469900"/>
            </a:xfrm>
            <a:prstGeom prst="rect">
              <a:avLst/>
            </a:prstGeom>
          </p:spPr>
        </p:pic>
        <p:sp>
          <p:nvSpPr>
            <p:cNvPr id="21" name="TextBox 20">
              <a:extLst>
                <a:ext uri="{FF2B5EF4-FFF2-40B4-BE49-F238E27FC236}">
                  <a16:creationId xmlns="" xmlns:a16="http://schemas.microsoft.com/office/drawing/2014/main" id="{C2013235-56B2-1649-B6D2-34D220197740}"/>
                </a:ext>
              </a:extLst>
            </p:cNvPr>
            <p:cNvSpPr txBox="1"/>
            <p:nvPr/>
          </p:nvSpPr>
          <p:spPr>
            <a:xfrm>
              <a:off x="457640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2" name="Graphic 21">
              <a:extLst>
                <a:ext uri="{FF2B5EF4-FFF2-40B4-BE49-F238E27FC236}">
                  <a16:creationId xmlns="" xmlns:a16="http://schemas.microsoft.com/office/drawing/2014/main" id="{3574BFB8-49DB-B241-A975-E9F8FB79C41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14477" y="2333208"/>
              <a:ext cx="469900" cy="469900"/>
            </a:xfrm>
            <a:prstGeom prst="rect">
              <a:avLst/>
            </a:prstGeom>
          </p:spPr>
        </p:pic>
        <p:sp>
          <p:nvSpPr>
            <p:cNvPr id="23" name="TextBox 22">
              <a:extLst>
                <a:ext uri="{FF2B5EF4-FFF2-40B4-BE49-F238E27FC236}">
                  <a16:creationId xmlns="" xmlns:a16="http://schemas.microsoft.com/office/drawing/2014/main" id="{C15F2863-F59B-6041-8CF9-1136F4CC0A84}"/>
                </a:ext>
              </a:extLst>
            </p:cNvPr>
            <p:cNvSpPr txBox="1"/>
            <p:nvPr/>
          </p:nvSpPr>
          <p:spPr>
            <a:xfrm>
              <a:off x="876597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5" name="Graphic 24">
              <a:extLst>
                <a:ext uri="{FF2B5EF4-FFF2-40B4-BE49-F238E27FC236}">
                  <a16:creationId xmlns="" xmlns:a16="http://schemas.microsoft.com/office/drawing/2014/main" id="{DD01F647-5021-2945-A1F9-4FD26EC69AC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224907" y="3418262"/>
              <a:ext cx="469900" cy="469900"/>
            </a:xfrm>
            <a:prstGeom prst="rect">
              <a:avLst/>
            </a:prstGeom>
          </p:spPr>
        </p:pic>
        <p:sp>
          <p:nvSpPr>
            <p:cNvPr id="26" name="TextBox 25">
              <a:extLst>
                <a:ext uri="{FF2B5EF4-FFF2-40B4-BE49-F238E27FC236}">
                  <a16:creationId xmlns="" xmlns:a16="http://schemas.microsoft.com/office/drawing/2014/main" id="{B441238E-2FC5-B944-B600-89749B5AC47A}"/>
                </a:ext>
              </a:extLst>
            </p:cNvPr>
            <p:cNvSpPr txBox="1"/>
            <p:nvPr/>
          </p:nvSpPr>
          <p:spPr>
            <a:xfrm>
              <a:off x="4576400"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7" name="Graphic 26">
              <a:extLst>
                <a:ext uri="{FF2B5EF4-FFF2-40B4-BE49-F238E27FC236}">
                  <a16:creationId xmlns="" xmlns:a16="http://schemas.microsoft.com/office/drawing/2014/main" id="{B23FFE59-5298-FE4A-8901-30803395EF7B}"/>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426669" y="3418262"/>
              <a:ext cx="469900" cy="469900"/>
            </a:xfrm>
            <a:prstGeom prst="rect">
              <a:avLst/>
            </a:prstGeom>
          </p:spPr>
        </p:pic>
        <p:sp>
          <p:nvSpPr>
            <p:cNvPr id="28" name="TextBox 27">
              <a:extLst>
                <a:ext uri="{FF2B5EF4-FFF2-40B4-BE49-F238E27FC236}">
                  <a16:creationId xmlns="" xmlns:a16="http://schemas.microsoft.com/office/drawing/2014/main" id="{8B49AB76-4D14-A041-9513-C8F4756C70F3}"/>
                </a:ext>
              </a:extLst>
            </p:cNvPr>
            <p:cNvSpPr txBox="1"/>
            <p:nvPr/>
          </p:nvSpPr>
          <p:spPr>
            <a:xfrm>
              <a:off x="8778162"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9" name="Graphic 28">
              <a:extLst>
                <a:ext uri="{FF2B5EF4-FFF2-40B4-BE49-F238E27FC236}">
                  <a16:creationId xmlns="" xmlns:a16="http://schemas.microsoft.com/office/drawing/2014/main" id="{20C3AEB2-2FA3-AD4E-93CA-6A7DC6E60AD3}"/>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224907" y="4478964"/>
              <a:ext cx="469900" cy="469900"/>
            </a:xfrm>
            <a:prstGeom prst="rect">
              <a:avLst/>
            </a:prstGeom>
          </p:spPr>
        </p:pic>
        <p:sp>
          <p:nvSpPr>
            <p:cNvPr id="30" name="TextBox 29">
              <a:extLst>
                <a:ext uri="{FF2B5EF4-FFF2-40B4-BE49-F238E27FC236}">
                  <a16:creationId xmlns="" xmlns:a16="http://schemas.microsoft.com/office/drawing/2014/main" id="{9C24E73C-9DAF-6249-AF42-5320A182C27D}"/>
                </a:ext>
              </a:extLst>
            </p:cNvPr>
            <p:cNvSpPr txBox="1"/>
            <p:nvPr/>
          </p:nvSpPr>
          <p:spPr>
            <a:xfrm>
              <a:off x="4576400"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31" name="Graphic 30">
              <a:extLst>
                <a:ext uri="{FF2B5EF4-FFF2-40B4-BE49-F238E27FC236}">
                  <a16:creationId xmlns="" xmlns:a16="http://schemas.microsoft.com/office/drawing/2014/main" id="{26E0A42B-0EF3-F34D-A9E6-A5834BB2864F}"/>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426669" y="4478964"/>
              <a:ext cx="469900" cy="469900"/>
            </a:xfrm>
            <a:prstGeom prst="rect">
              <a:avLst/>
            </a:prstGeom>
          </p:spPr>
        </p:pic>
        <p:sp>
          <p:nvSpPr>
            <p:cNvPr id="32" name="TextBox 31">
              <a:extLst>
                <a:ext uri="{FF2B5EF4-FFF2-40B4-BE49-F238E27FC236}">
                  <a16:creationId xmlns="" xmlns:a16="http://schemas.microsoft.com/office/drawing/2014/main" id="{E02EBB49-5DC7-8642-A023-2C4DF8F37C4A}"/>
                </a:ext>
              </a:extLst>
            </p:cNvPr>
            <p:cNvSpPr txBox="1"/>
            <p:nvPr/>
          </p:nvSpPr>
          <p:spPr>
            <a:xfrm>
              <a:off x="8778162"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40" name="Graphic 39">
              <a:extLst>
                <a:ext uri="{FF2B5EF4-FFF2-40B4-BE49-F238E27FC236}">
                  <a16:creationId xmlns="" xmlns:a16="http://schemas.microsoft.com/office/drawing/2014/main" id="{6480DF8F-7E09-554D-9929-474CEAE48643}"/>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09116" y="2083199"/>
              <a:ext cx="711200" cy="711200"/>
            </a:xfrm>
            <a:prstGeom prst="rect">
              <a:avLst/>
            </a:prstGeom>
          </p:spPr>
        </p:pic>
        <p:sp>
          <p:nvSpPr>
            <p:cNvPr id="41" name="TextBox 40">
              <a:extLst>
                <a:ext uri="{FF2B5EF4-FFF2-40B4-BE49-F238E27FC236}">
                  <a16:creationId xmlns="" xmlns:a16="http://schemas.microsoft.com/office/drawing/2014/main" id="{9AF9BAAC-CAC2-DF48-8C4B-84EE6C3B7574}"/>
                </a:ext>
              </a:extLst>
            </p:cNvPr>
            <p:cNvSpPr txBox="1"/>
            <p:nvPr/>
          </p:nvSpPr>
          <p:spPr>
            <a:xfrm>
              <a:off x="6748138" y="2752245"/>
              <a:ext cx="1614648" cy="523220"/>
            </a:xfrm>
            <a:prstGeom prst="rect">
              <a:avLst/>
            </a:prstGeom>
            <a:noFill/>
          </p:spPr>
          <p:txBody>
            <a:bodyPr wrap="square" rtlCol="0">
              <a:spAutoFit/>
            </a:bodyPr>
            <a:lstStyle/>
            <a:p>
              <a:pPr algn="ctr"/>
              <a:r>
                <a:rPr lang="en-US" sz="1400" dirty="0">
                  <a:solidFill>
                    <a:srgbClr val="232F3E"/>
                  </a:solidFill>
                </a:rPr>
                <a:t>Amazon EC2 Auto Scaling</a:t>
              </a:r>
            </a:p>
          </p:txBody>
        </p:sp>
      </p:grpSp>
      <p:sp>
        <p:nvSpPr>
          <p:cNvPr id="61" name="Freeform 60">
            <a:extLst>
              <a:ext uri="{FF2B5EF4-FFF2-40B4-BE49-F238E27FC236}">
                <a16:creationId xmlns="" xmlns:a16="http://schemas.microsoft.com/office/drawing/2014/main"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 xmlns:a16="http://schemas.microsoft.com/office/drawing/2014/main" id="{B8F076A2-C8F7-C246-BB36-408B386CB973}"/>
              </a:ext>
            </a:extLst>
          </p:cNvPr>
          <p:cNvSpPr txBox="1">
            <a:spLocks/>
          </p:cNvSpPr>
          <p:nvPr/>
        </p:nvSpPr>
        <p:spPr>
          <a:xfrm>
            <a:off x="266700" y="413812"/>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a:t>System elements</a:t>
            </a:r>
            <a:endParaRPr lang="en-US" dirty="0"/>
          </a:p>
        </p:txBody>
      </p:sp>
    </p:spTree>
    <p:extLst>
      <p:ext uri="{BB962C8B-B14F-4D97-AF65-F5344CB8AC3E}">
        <p14:creationId xmlns:p14="http://schemas.microsoft.com/office/powerpoint/2010/main" val="1300969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100</a:t>
            </a:fld>
            <a:endParaRPr lang="en-US" dirty="0"/>
          </a:p>
        </p:txBody>
      </p:sp>
      <p:sp>
        <p:nvSpPr>
          <p:cNvPr id="3" name="Title 2">
            <a:extLst>
              <a:ext uri="{FF2B5EF4-FFF2-40B4-BE49-F238E27FC236}">
                <a16:creationId xmlns=""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 xmlns:a16="http://schemas.microsoft.com/office/drawing/2014/main" id="{F3E91807-7549-E84E-82E4-5A78D35684D0}"/>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t>Amazon Elastic Block Store (EBS)</a:t>
            </a:r>
          </a:p>
        </p:txBody>
      </p:sp>
      <p:cxnSp>
        <p:nvCxnSpPr>
          <p:cNvPr id="6" name="Straight Connector 5">
            <a:extLst>
              <a:ext uri="{FF2B5EF4-FFF2-40B4-BE49-F238E27FC236}">
                <a16:creationId xmlns=""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D88F6CFE-8423-304A-821E-E4AD57A9220E}"/>
              </a:ext>
            </a:extLst>
          </p:cNvPr>
          <p:cNvSpPr txBox="1"/>
          <p:nvPr/>
        </p:nvSpPr>
        <p:spPr>
          <a:xfrm>
            <a:off x="6612675" y="1837837"/>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10" name="TextBox 9">
            <a:extLst>
              <a:ext uri="{FF2B5EF4-FFF2-40B4-BE49-F238E27FC236}">
                <a16:creationId xmlns=""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t>Amazon Elastic File System</a:t>
            </a:r>
          </a:p>
        </p:txBody>
      </p:sp>
      <p:sp>
        <p:nvSpPr>
          <p:cNvPr id="12" name="TextBox 11">
            <a:extLst>
              <a:ext uri="{FF2B5EF4-FFF2-40B4-BE49-F238E27FC236}">
                <a16:creationId xmlns=""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t>Snapshot</a:t>
            </a:r>
          </a:p>
        </p:txBody>
      </p:sp>
      <p:sp>
        <p:nvSpPr>
          <p:cNvPr id="13" name="TextBox 12">
            <a:extLst>
              <a:ext uri="{FF2B5EF4-FFF2-40B4-BE49-F238E27FC236}">
                <a16:creationId xmlns="" xmlns:a16="http://schemas.microsoft.com/office/drawing/2014/main" id="{FEDC9F5A-D936-C443-8315-24C61CD32F1F}"/>
              </a:ext>
            </a:extLst>
          </p:cNvPr>
          <p:cNvSpPr txBox="1"/>
          <p:nvPr/>
        </p:nvSpPr>
        <p:spPr>
          <a:xfrm>
            <a:off x="1873406" y="5401622"/>
            <a:ext cx="2301904" cy="307777"/>
          </a:xfrm>
          <a:prstGeom prst="rect">
            <a:avLst/>
          </a:prstGeom>
          <a:noFill/>
        </p:spPr>
        <p:txBody>
          <a:bodyPr wrap="square" rtlCol="0">
            <a:spAutoFit/>
          </a:bodyPr>
          <a:lstStyle/>
          <a:p>
            <a:pPr algn="ctr"/>
            <a:r>
              <a:rPr lang="en-US" sz="1400" dirty="0"/>
              <a:t>Volume</a:t>
            </a:r>
          </a:p>
        </p:txBody>
      </p:sp>
      <p:sp>
        <p:nvSpPr>
          <p:cNvPr id="14" name="TextBox 13">
            <a:extLst>
              <a:ext uri="{FF2B5EF4-FFF2-40B4-BE49-F238E27FC236}">
                <a16:creationId xmlns=""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t>Amazon Elastic Block Store (EBS)</a:t>
            </a:r>
          </a:p>
        </p:txBody>
      </p:sp>
      <p:sp>
        <p:nvSpPr>
          <p:cNvPr id="15" name="TextBox 14">
            <a:extLst>
              <a:ext uri="{FF2B5EF4-FFF2-40B4-BE49-F238E27FC236}">
                <a16:creationId xmlns="" xmlns:a16="http://schemas.microsoft.com/office/drawing/2014/main" id="{EE3D7924-6019-9444-8449-58B6DE9BD50E}"/>
              </a:ext>
            </a:extLst>
          </p:cNvPr>
          <p:cNvSpPr txBox="1"/>
          <p:nvPr/>
        </p:nvSpPr>
        <p:spPr>
          <a:xfrm>
            <a:off x="6612675" y="3198285"/>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16" name="TextBox 15">
            <a:extLst>
              <a:ext uri="{FF2B5EF4-FFF2-40B4-BE49-F238E27FC236}">
                <a16:creationId xmlns=""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t>Amazon Elastic File System</a:t>
            </a:r>
          </a:p>
        </p:txBody>
      </p:sp>
      <p:pic>
        <p:nvPicPr>
          <p:cNvPr id="19" name="Graphic 18">
            <a:extLst>
              <a:ext uri="{FF2B5EF4-FFF2-40B4-BE49-F238E27FC236}">
                <a16:creationId xmlns="" xmlns:a16="http://schemas.microsoft.com/office/drawing/2014/main" id="{8252E745-398E-AF4F-B09E-FC8A9A07102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456684"/>
            <a:ext cx="711200" cy="711200"/>
          </a:xfrm>
          <a:prstGeom prst="rect">
            <a:avLst/>
          </a:prstGeom>
        </p:spPr>
      </p:pic>
      <p:pic>
        <p:nvPicPr>
          <p:cNvPr id="21" name="Graphic 20">
            <a:extLst>
              <a:ext uri="{FF2B5EF4-FFF2-40B4-BE49-F238E27FC236}">
                <a16:creationId xmlns="" xmlns:a16="http://schemas.microsoft.com/office/drawing/2014/main" id="{0F2A8371-2C1B-844F-B283-097A230AA81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789408" y="3938139"/>
            <a:ext cx="469900" cy="469900"/>
          </a:xfrm>
          <a:prstGeom prst="rect">
            <a:avLst/>
          </a:prstGeom>
        </p:spPr>
      </p:pic>
      <p:pic>
        <p:nvPicPr>
          <p:cNvPr id="23" name="Graphic 22">
            <a:extLst>
              <a:ext uri="{FF2B5EF4-FFF2-40B4-BE49-F238E27FC236}">
                <a16:creationId xmlns="" xmlns:a16="http://schemas.microsoft.com/office/drawing/2014/main" id="{976FCE5E-3AB8-B541-BE1E-5FB7A138637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789408" y="4904415"/>
            <a:ext cx="469900" cy="469900"/>
          </a:xfrm>
          <a:prstGeom prst="rect">
            <a:avLst/>
          </a:prstGeom>
        </p:spPr>
      </p:pic>
      <p:pic>
        <p:nvPicPr>
          <p:cNvPr id="25" name="Graphic 24">
            <a:extLst>
              <a:ext uri="{FF2B5EF4-FFF2-40B4-BE49-F238E27FC236}">
                <a16:creationId xmlns="" xmlns:a16="http://schemas.microsoft.com/office/drawing/2014/main" id="{490C4EBC-0EC2-F34B-B735-BF9350C8B1B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68758" y="1126637"/>
            <a:ext cx="711200" cy="711200"/>
          </a:xfrm>
          <a:prstGeom prst="rect">
            <a:avLst/>
          </a:prstGeom>
        </p:spPr>
      </p:pic>
      <p:pic>
        <p:nvPicPr>
          <p:cNvPr id="27" name="Graphic 26">
            <a:extLst>
              <a:ext uri="{FF2B5EF4-FFF2-40B4-BE49-F238E27FC236}">
                <a16:creationId xmlns="" xmlns:a16="http://schemas.microsoft.com/office/drawing/2014/main" id="{B3E12A7E-0C87-7A40-AE1B-71E6968B9EBF}"/>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032817" y="2456684"/>
            <a:ext cx="711200" cy="711200"/>
          </a:xfrm>
          <a:prstGeom prst="rect">
            <a:avLst/>
          </a:prstGeom>
        </p:spPr>
      </p:pic>
      <p:pic>
        <p:nvPicPr>
          <p:cNvPr id="29" name="Graphic 28">
            <a:extLst>
              <a:ext uri="{FF2B5EF4-FFF2-40B4-BE49-F238E27FC236}">
                <a16:creationId xmlns="" xmlns:a16="http://schemas.microsoft.com/office/drawing/2014/main" id="{FA68D6BE-A3F0-7949-9701-6EA19E41D27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032817" y="1126637"/>
            <a:ext cx="711200" cy="711200"/>
          </a:xfrm>
          <a:prstGeom prst="rect">
            <a:avLst/>
          </a:prstGeom>
        </p:spPr>
      </p:pic>
      <p:sp>
        <p:nvSpPr>
          <p:cNvPr id="28" name="TextBox 27">
            <a:extLst>
              <a:ext uri="{FF2B5EF4-FFF2-40B4-BE49-F238E27FC236}">
                <a16:creationId xmlns="" xmlns:a16="http://schemas.microsoft.com/office/drawing/2014/main" id="{767AEBDE-EC66-7249-9375-3257D009B411}"/>
              </a:ext>
            </a:extLst>
          </p:cNvPr>
          <p:cNvSpPr txBox="1"/>
          <p:nvPr/>
        </p:nvSpPr>
        <p:spPr>
          <a:xfrm>
            <a:off x="9048394" y="1837837"/>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sp>
        <p:nvSpPr>
          <p:cNvPr id="30" name="TextBox 29">
            <a:extLst>
              <a:ext uri="{FF2B5EF4-FFF2-40B4-BE49-F238E27FC236}">
                <a16:creationId xmlns="" xmlns:a16="http://schemas.microsoft.com/office/drawing/2014/main" id="{D46AFBEC-502E-354B-B393-3E88BC5FC1C5}"/>
              </a:ext>
            </a:extLst>
          </p:cNvPr>
          <p:cNvSpPr txBox="1"/>
          <p:nvPr/>
        </p:nvSpPr>
        <p:spPr>
          <a:xfrm>
            <a:off x="9048394" y="3198285"/>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pic>
        <p:nvPicPr>
          <p:cNvPr id="32" name="Graphic 31">
            <a:extLst>
              <a:ext uri="{FF2B5EF4-FFF2-40B4-BE49-F238E27FC236}">
                <a16:creationId xmlns="" xmlns:a16="http://schemas.microsoft.com/office/drawing/2014/main" id="{AEBE3BD5-C590-1C4C-8590-6609FA4E0C4E}"/>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43746" y="2456684"/>
            <a:ext cx="711200" cy="711200"/>
          </a:xfrm>
          <a:prstGeom prst="rect">
            <a:avLst/>
          </a:prstGeom>
        </p:spPr>
      </p:pic>
      <p:pic>
        <p:nvPicPr>
          <p:cNvPr id="34" name="Graphic 33">
            <a:extLst>
              <a:ext uri="{FF2B5EF4-FFF2-40B4-BE49-F238E27FC236}">
                <a16:creationId xmlns="" xmlns:a16="http://schemas.microsoft.com/office/drawing/2014/main" id="{C372D556-D24A-EC40-A320-F956579F960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43746" y="1126637"/>
            <a:ext cx="711200" cy="711200"/>
          </a:xfrm>
          <a:prstGeom prst="rect">
            <a:avLst/>
          </a:prstGeom>
        </p:spPr>
      </p:pic>
      <p:pic>
        <p:nvPicPr>
          <p:cNvPr id="20" name="Graphic 19">
            <a:extLst>
              <a:ext uri="{FF2B5EF4-FFF2-40B4-BE49-F238E27FC236}">
                <a16:creationId xmlns="" xmlns:a16="http://schemas.microsoft.com/office/drawing/2014/main" id="{0EF0D7F3-921F-7844-ADEF-FE5AEA225274}"/>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382424" y="1126637"/>
            <a:ext cx="711200" cy="711200"/>
          </a:xfrm>
          <a:prstGeom prst="rect">
            <a:avLst/>
          </a:prstGeom>
        </p:spPr>
      </p:pic>
      <p:pic>
        <p:nvPicPr>
          <p:cNvPr id="24" name="Graphic 23">
            <a:extLst>
              <a:ext uri="{FF2B5EF4-FFF2-40B4-BE49-F238E27FC236}">
                <a16:creationId xmlns="" xmlns:a16="http://schemas.microsoft.com/office/drawing/2014/main" id="{A253A1BA-B43E-FA43-8810-56C01CF322B6}"/>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408134" y="2456684"/>
            <a:ext cx="711200" cy="711200"/>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101</a:t>
            </a:fld>
            <a:endParaRPr lang="en-US" dirty="0"/>
          </a:p>
        </p:txBody>
      </p:sp>
      <p:sp>
        <p:nvSpPr>
          <p:cNvPr id="3" name="Title 2">
            <a:extLst>
              <a:ext uri="{FF2B5EF4-FFF2-40B4-BE49-F238E27FC236}">
                <a16:creationId xmlns=""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 xmlns:a16="http://schemas.microsoft.com/office/drawing/2014/main" id="{F3E91807-7549-E84E-82E4-5A78D35684D0}"/>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 xmlns:a16="http://schemas.microsoft.com/office/drawing/2014/main" id="{765692AC-B7C1-A747-A070-952E2295B90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905489" y="3886241"/>
            <a:ext cx="469900" cy="469900"/>
          </a:xfrm>
          <a:prstGeom prst="rect">
            <a:avLst/>
          </a:prstGeom>
        </p:spPr>
      </p:pic>
      <p:pic>
        <p:nvPicPr>
          <p:cNvPr id="24" name="Graphic 23">
            <a:extLst>
              <a:ext uri="{FF2B5EF4-FFF2-40B4-BE49-F238E27FC236}">
                <a16:creationId xmlns="" xmlns:a16="http://schemas.microsoft.com/office/drawing/2014/main" id="{07681E32-0939-7A4C-9736-D49697DF1DA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355605" y="2504747"/>
            <a:ext cx="711200" cy="711200"/>
          </a:xfrm>
          <a:prstGeom prst="rect">
            <a:avLst/>
          </a:prstGeom>
        </p:spPr>
      </p:pic>
      <p:pic>
        <p:nvPicPr>
          <p:cNvPr id="28" name="Graphic 27">
            <a:extLst>
              <a:ext uri="{FF2B5EF4-FFF2-40B4-BE49-F238E27FC236}">
                <a16:creationId xmlns="" xmlns:a16="http://schemas.microsoft.com/office/drawing/2014/main" id="{4319A872-D9C7-064A-B801-3DA0884C4CF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094448" y="3904716"/>
            <a:ext cx="469900" cy="469900"/>
          </a:xfrm>
          <a:prstGeom prst="rect">
            <a:avLst/>
          </a:prstGeom>
        </p:spPr>
      </p:pic>
      <p:pic>
        <p:nvPicPr>
          <p:cNvPr id="32" name="Graphic 31">
            <a:extLst>
              <a:ext uri="{FF2B5EF4-FFF2-40B4-BE49-F238E27FC236}">
                <a16:creationId xmlns="" xmlns:a16="http://schemas.microsoft.com/office/drawing/2014/main" id="{6BF9700E-BAFC-814A-99DA-07847218C9D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355605" y="1174560"/>
            <a:ext cx="711200" cy="711200"/>
          </a:xfrm>
          <a:prstGeom prst="rect">
            <a:avLst/>
          </a:prstGeom>
        </p:spPr>
      </p:pic>
      <p:pic>
        <p:nvPicPr>
          <p:cNvPr id="36" name="Graphic 35">
            <a:extLst>
              <a:ext uri="{FF2B5EF4-FFF2-40B4-BE49-F238E27FC236}">
                <a16:creationId xmlns="" xmlns:a16="http://schemas.microsoft.com/office/drawing/2014/main" id="{EC8BD375-3A30-FF48-9FC8-D7437F5C4C1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665653" y="3953601"/>
            <a:ext cx="469900" cy="469900"/>
          </a:xfrm>
          <a:prstGeom prst="rect">
            <a:avLst/>
          </a:prstGeom>
        </p:spPr>
      </p:pic>
      <p:pic>
        <p:nvPicPr>
          <p:cNvPr id="39" name="Graphic 38">
            <a:extLst>
              <a:ext uri="{FF2B5EF4-FFF2-40B4-BE49-F238E27FC236}">
                <a16:creationId xmlns="" xmlns:a16="http://schemas.microsoft.com/office/drawing/2014/main" id="{D5E5831E-982F-7A42-87F0-F1973D84D2A9}"/>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551269" y="4963021"/>
            <a:ext cx="469900" cy="469900"/>
          </a:xfrm>
          <a:prstGeom prst="rect">
            <a:avLst/>
          </a:prstGeom>
        </p:spPr>
      </p:pic>
      <p:pic>
        <p:nvPicPr>
          <p:cNvPr id="41" name="Graphic 40">
            <a:extLst>
              <a:ext uri="{FF2B5EF4-FFF2-40B4-BE49-F238E27FC236}">
                <a16:creationId xmlns="" xmlns:a16="http://schemas.microsoft.com/office/drawing/2014/main" id="{9840D537-EF3D-4A48-98E9-D14A00C06526}"/>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994018" y="2504747"/>
            <a:ext cx="711200" cy="711200"/>
          </a:xfrm>
          <a:prstGeom prst="rect">
            <a:avLst/>
          </a:prstGeom>
        </p:spPr>
      </p:pic>
      <p:pic>
        <p:nvPicPr>
          <p:cNvPr id="43" name="Graphic 42">
            <a:extLst>
              <a:ext uri="{FF2B5EF4-FFF2-40B4-BE49-F238E27FC236}">
                <a16:creationId xmlns="" xmlns:a16="http://schemas.microsoft.com/office/drawing/2014/main" id="{A9E8AEFE-DA01-AA47-8E67-418CDEAC760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551269" y="3928256"/>
            <a:ext cx="469900" cy="469900"/>
          </a:xfrm>
          <a:prstGeom prst="rect">
            <a:avLst/>
          </a:prstGeom>
        </p:spPr>
      </p:pic>
      <p:pic>
        <p:nvPicPr>
          <p:cNvPr id="45" name="Graphic 44">
            <a:extLst>
              <a:ext uri="{FF2B5EF4-FFF2-40B4-BE49-F238E27FC236}">
                <a16:creationId xmlns="" xmlns:a16="http://schemas.microsoft.com/office/drawing/2014/main" id="{377480BA-A3A6-9E4A-9AF3-6770D1E63BA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994018" y="1174560"/>
            <a:ext cx="711200" cy="711200"/>
          </a:xfrm>
          <a:prstGeom prst="rect">
            <a:avLst/>
          </a:prstGeom>
        </p:spPr>
      </p:pic>
      <p:pic>
        <p:nvPicPr>
          <p:cNvPr id="51" name="Graphic 50">
            <a:extLst>
              <a:ext uri="{FF2B5EF4-FFF2-40B4-BE49-F238E27FC236}">
                <a16:creationId xmlns="" xmlns:a16="http://schemas.microsoft.com/office/drawing/2014/main" id="{0C7C31AD-BCDD-8E4F-8954-81B959FF85A4}"/>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9847119" y="3938783"/>
            <a:ext cx="469900" cy="469900"/>
          </a:xfrm>
          <a:prstGeom prst="rect">
            <a:avLst/>
          </a:prstGeom>
        </p:spPr>
      </p:pic>
      <p:sp>
        <p:nvSpPr>
          <p:cNvPr id="52" name="TextBox 51">
            <a:extLst>
              <a:ext uri="{FF2B5EF4-FFF2-40B4-BE49-F238E27FC236}">
                <a16:creationId xmlns="" xmlns:a16="http://schemas.microsoft.com/office/drawing/2014/main" id="{3D37EF20-B557-1B4D-9699-949A29C9EEBE}"/>
              </a:ext>
            </a:extLst>
          </p:cNvPr>
          <p:cNvSpPr txBox="1"/>
          <p:nvPr/>
        </p:nvSpPr>
        <p:spPr>
          <a:xfrm>
            <a:off x="6560253" y="1885760"/>
            <a:ext cx="2301904" cy="307777"/>
          </a:xfrm>
          <a:prstGeom prst="rect">
            <a:avLst/>
          </a:prstGeom>
          <a:noFill/>
        </p:spPr>
        <p:txBody>
          <a:bodyPr wrap="square" rtlCol="0">
            <a:spAutoFit/>
          </a:bodyPr>
          <a:lstStyle/>
          <a:p>
            <a:pPr algn="ctr"/>
            <a:r>
              <a:rPr lang="en-US" sz="1400" dirty="0"/>
              <a:t>Amazon S3 Glacier</a:t>
            </a:r>
          </a:p>
        </p:txBody>
      </p:sp>
      <p:sp>
        <p:nvSpPr>
          <p:cNvPr id="53" name="TextBox 52">
            <a:extLst>
              <a:ext uri="{FF2B5EF4-FFF2-40B4-BE49-F238E27FC236}">
                <a16:creationId xmlns="" xmlns:a16="http://schemas.microsoft.com/office/drawing/2014/main" id="{A3601EAB-B65C-4B45-9364-CF56B5199466}"/>
              </a:ext>
            </a:extLst>
          </p:cNvPr>
          <p:cNvSpPr txBox="1"/>
          <p:nvPr/>
        </p:nvSpPr>
        <p:spPr>
          <a:xfrm>
            <a:off x="6560253" y="3246208"/>
            <a:ext cx="2301904" cy="307777"/>
          </a:xfrm>
          <a:prstGeom prst="rect">
            <a:avLst/>
          </a:prstGeom>
          <a:noFill/>
        </p:spPr>
        <p:txBody>
          <a:bodyPr wrap="square" rtlCol="0">
            <a:spAutoFit/>
          </a:bodyPr>
          <a:lstStyle/>
          <a:p>
            <a:pPr algn="ctr"/>
            <a:r>
              <a:rPr lang="en-US" sz="1400" dirty="0"/>
              <a:t>Amazon S3 Glacier</a:t>
            </a:r>
          </a:p>
        </p:txBody>
      </p:sp>
      <p:sp>
        <p:nvSpPr>
          <p:cNvPr id="56" name="TextBox 55">
            <a:extLst>
              <a:ext uri="{FF2B5EF4-FFF2-40B4-BE49-F238E27FC236}">
                <a16:creationId xmlns="" xmlns:a16="http://schemas.microsoft.com/office/drawing/2014/main" id="{52102B6A-E0DE-BF47-806D-D37ACFEA5A70}"/>
              </a:ext>
            </a:extLst>
          </p:cNvPr>
          <p:cNvSpPr txBox="1"/>
          <p:nvPr/>
        </p:nvSpPr>
        <p:spPr>
          <a:xfrm>
            <a:off x="4198666" y="1885760"/>
            <a:ext cx="2301904" cy="523220"/>
          </a:xfrm>
          <a:prstGeom prst="rect">
            <a:avLst/>
          </a:prstGeom>
          <a:noFill/>
        </p:spPr>
        <p:txBody>
          <a:bodyPr wrap="square" rtlCol="0">
            <a:spAutoFit/>
          </a:bodyPr>
          <a:lstStyle/>
          <a:p>
            <a:pPr algn="ctr"/>
            <a:r>
              <a:rPr lang="en-US" sz="1400" dirty="0"/>
              <a:t>Amazon Simple Storage Service (S3)</a:t>
            </a:r>
          </a:p>
        </p:txBody>
      </p:sp>
      <p:sp>
        <p:nvSpPr>
          <p:cNvPr id="57" name="TextBox 56">
            <a:extLst>
              <a:ext uri="{FF2B5EF4-FFF2-40B4-BE49-F238E27FC236}">
                <a16:creationId xmlns="" xmlns:a16="http://schemas.microsoft.com/office/drawing/2014/main" id="{43839E6E-4FFC-CE4F-A26B-AA472319A8C1}"/>
              </a:ext>
            </a:extLst>
          </p:cNvPr>
          <p:cNvSpPr txBox="1"/>
          <p:nvPr/>
        </p:nvSpPr>
        <p:spPr>
          <a:xfrm>
            <a:off x="4198666" y="3246208"/>
            <a:ext cx="2301904" cy="523220"/>
          </a:xfrm>
          <a:prstGeom prst="rect">
            <a:avLst/>
          </a:prstGeom>
          <a:noFill/>
        </p:spPr>
        <p:txBody>
          <a:bodyPr wrap="square" rtlCol="0">
            <a:spAutoFit/>
          </a:bodyPr>
          <a:lstStyle/>
          <a:p>
            <a:pPr algn="ctr"/>
            <a:r>
              <a:rPr lang="en-US" sz="1400" dirty="0"/>
              <a:t>Amazon Simple Storage Service (S3)</a:t>
            </a:r>
          </a:p>
        </p:txBody>
      </p:sp>
      <p:sp>
        <p:nvSpPr>
          <p:cNvPr id="58" name="TextBox 57">
            <a:extLst>
              <a:ext uri="{FF2B5EF4-FFF2-40B4-BE49-F238E27FC236}">
                <a16:creationId xmlns="" xmlns:a16="http://schemas.microsoft.com/office/drawing/2014/main" id="{F9FB751A-5F66-4A49-A7E4-CCFD4685C082}"/>
              </a:ext>
            </a:extLst>
          </p:cNvPr>
          <p:cNvSpPr txBox="1"/>
          <p:nvPr/>
        </p:nvSpPr>
        <p:spPr>
          <a:xfrm>
            <a:off x="4175311" y="4459230"/>
            <a:ext cx="1221817" cy="307777"/>
          </a:xfrm>
          <a:prstGeom prst="rect">
            <a:avLst/>
          </a:prstGeom>
          <a:noFill/>
        </p:spPr>
        <p:txBody>
          <a:bodyPr wrap="square" rtlCol="0">
            <a:spAutoFit/>
          </a:bodyPr>
          <a:lstStyle/>
          <a:p>
            <a:pPr algn="ctr"/>
            <a:r>
              <a:rPr lang="en-US" sz="1400" dirty="0"/>
              <a:t>Object</a:t>
            </a:r>
          </a:p>
        </p:txBody>
      </p:sp>
      <p:sp>
        <p:nvSpPr>
          <p:cNvPr id="59" name="TextBox 58">
            <a:extLst>
              <a:ext uri="{FF2B5EF4-FFF2-40B4-BE49-F238E27FC236}">
                <a16:creationId xmlns="" xmlns:a16="http://schemas.microsoft.com/office/drawing/2014/main" id="{8EEEC922-BE28-344E-B552-D97EF55D1FF8}"/>
              </a:ext>
            </a:extLst>
          </p:cNvPr>
          <p:cNvSpPr txBox="1"/>
          <p:nvPr/>
        </p:nvSpPr>
        <p:spPr>
          <a:xfrm>
            <a:off x="5400971" y="4459229"/>
            <a:ext cx="999265" cy="307777"/>
          </a:xfrm>
          <a:prstGeom prst="rect">
            <a:avLst/>
          </a:prstGeom>
          <a:noFill/>
        </p:spPr>
        <p:txBody>
          <a:bodyPr wrap="square" rtlCol="0">
            <a:spAutoFit/>
          </a:bodyPr>
          <a:lstStyle/>
          <a:p>
            <a:pPr algn="ctr"/>
            <a:r>
              <a:rPr lang="en-US" sz="1400" dirty="0"/>
              <a:t>Bucket</a:t>
            </a:r>
          </a:p>
        </p:txBody>
      </p:sp>
      <p:sp>
        <p:nvSpPr>
          <p:cNvPr id="60" name="TextBox 59">
            <a:extLst>
              <a:ext uri="{FF2B5EF4-FFF2-40B4-BE49-F238E27FC236}">
                <a16:creationId xmlns="" xmlns:a16="http://schemas.microsoft.com/office/drawing/2014/main" id="{2F66D862-1C15-AE46-909B-02420CDA3187}"/>
              </a:ext>
            </a:extLst>
          </p:cNvPr>
          <p:cNvSpPr txBox="1"/>
          <p:nvPr/>
        </p:nvSpPr>
        <p:spPr>
          <a:xfrm>
            <a:off x="4224659" y="5490681"/>
            <a:ext cx="1123121" cy="523220"/>
          </a:xfrm>
          <a:prstGeom prst="rect">
            <a:avLst/>
          </a:prstGeom>
          <a:noFill/>
        </p:spPr>
        <p:txBody>
          <a:bodyPr wrap="square" rtlCol="0">
            <a:spAutoFit/>
          </a:bodyPr>
          <a:lstStyle/>
          <a:p>
            <a:pPr algn="ctr"/>
            <a:r>
              <a:rPr lang="en-US" sz="1400" dirty="0"/>
              <a:t>Bucket with objects</a:t>
            </a:r>
          </a:p>
        </p:txBody>
      </p:sp>
      <p:sp>
        <p:nvSpPr>
          <p:cNvPr id="61" name="TextBox 60">
            <a:extLst>
              <a:ext uri="{FF2B5EF4-FFF2-40B4-BE49-F238E27FC236}">
                <a16:creationId xmlns="" xmlns:a16="http://schemas.microsoft.com/office/drawing/2014/main" id="{9B0D9B5F-67BA-B541-8806-3F284817FBEA}"/>
              </a:ext>
            </a:extLst>
          </p:cNvPr>
          <p:cNvSpPr txBox="1"/>
          <p:nvPr/>
        </p:nvSpPr>
        <p:spPr>
          <a:xfrm>
            <a:off x="6512646" y="4459229"/>
            <a:ext cx="1201346" cy="307777"/>
          </a:xfrm>
          <a:prstGeom prst="rect">
            <a:avLst/>
          </a:prstGeom>
          <a:noFill/>
        </p:spPr>
        <p:txBody>
          <a:bodyPr wrap="square" rtlCol="0">
            <a:spAutoFit/>
          </a:bodyPr>
          <a:lstStyle/>
          <a:p>
            <a:pPr algn="ctr"/>
            <a:r>
              <a:rPr lang="en-US" sz="1400" dirty="0"/>
              <a:t>Vault</a:t>
            </a:r>
          </a:p>
        </p:txBody>
      </p:sp>
      <p:sp>
        <p:nvSpPr>
          <p:cNvPr id="62" name="TextBox 61">
            <a:extLst>
              <a:ext uri="{FF2B5EF4-FFF2-40B4-BE49-F238E27FC236}">
                <a16:creationId xmlns="" xmlns:a16="http://schemas.microsoft.com/office/drawing/2014/main" id="{DCFB9CC8-B7CF-874D-9F4C-B122E7FA0F38}"/>
              </a:ext>
            </a:extLst>
          </p:cNvPr>
          <p:cNvSpPr txBox="1"/>
          <p:nvPr/>
        </p:nvSpPr>
        <p:spPr>
          <a:xfrm>
            <a:off x="7728201" y="4459229"/>
            <a:ext cx="1186075" cy="307777"/>
          </a:xfrm>
          <a:prstGeom prst="rect">
            <a:avLst/>
          </a:prstGeom>
          <a:noFill/>
        </p:spPr>
        <p:txBody>
          <a:bodyPr wrap="square" rtlCol="0">
            <a:spAutoFit/>
          </a:bodyPr>
          <a:lstStyle/>
          <a:p>
            <a:pPr algn="ctr"/>
            <a:r>
              <a:rPr lang="en-US" sz="1400" dirty="0"/>
              <a:t>Archive</a:t>
            </a:r>
          </a:p>
        </p:txBody>
      </p:sp>
      <p:sp>
        <p:nvSpPr>
          <p:cNvPr id="63" name="TextBox 62">
            <a:extLst>
              <a:ext uri="{FF2B5EF4-FFF2-40B4-BE49-F238E27FC236}">
                <a16:creationId xmlns="" xmlns:a16="http://schemas.microsoft.com/office/drawing/2014/main" id="{9D58674C-E659-5147-9134-838BABC297A3}"/>
              </a:ext>
            </a:extLst>
          </p:cNvPr>
          <p:cNvSpPr txBox="1"/>
          <p:nvPr/>
        </p:nvSpPr>
        <p:spPr>
          <a:xfrm>
            <a:off x="8914276" y="4494650"/>
            <a:ext cx="2301904" cy="307777"/>
          </a:xfrm>
          <a:prstGeom prst="rect">
            <a:avLst/>
          </a:prstGeom>
          <a:noFill/>
        </p:spPr>
        <p:txBody>
          <a:bodyPr wrap="square" rtlCol="0">
            <a:spAutoFit/>
          </a:bodyPr>
          <a:lstStyle/>
          <a:p>
            <a:pPr algn="ctr"/>
            <a:r>
              <a:rPr lang="en-US" sz="1400" dirty="0"/>
              <a:t>Snowball import-export</a:t>
            </a:r>
          </a:p>
        </p:txBody>
      </p:sp>
      <p:sp>
        <p:nvSpPr>
          <p:cNvPr id="33" name="TextBox 32">
            <a:extLst>
              <a:ext uri="{FF2B5EF4-FFF2-40B4-BE49-F238E27FC236}">
                <a16:creationId xmlns="" xmlns:a16="http://schemas.microsoft.com/office/drawing/2014/main" id="{F39C6B13-CB8E-1F44-81A4-DAC8BF637BED}"/>
              </a:ext>
            </a:extLst>
          </p:cNvPr>
          <p:cNvSpPr txBox="1"/>
          <p:nvPr/>
        </p:nvSpPr>
        <p:spPr>
          <a:xfrm>
            <a:off x="8937600" y="1885760"/>
            <a:ext cx="2301904" cy="307777"/>
          </a:xfrm>
          <a:prstGeom prst="rect">
            <a:avLst/>
          </a:prstGeom>
          <a:noFill/>
        </p:spPr>
        <p:txBody>
          <a:bodyPr wrap="square" rtlCol="0">
            <a:spAutoFit/>
          </a:bodyPr>
          <a:lstStyle/>
          <a:p>
            <a:pPr algn="ctr"/>
            <a:r>
              <a:rPr lang="en-US" sz="1400" dirty="0"/>
              <a:t>AWS Snowball</a:t>
            </a:r>
          </a:p>
        </p:txBody>
      </p:sp>
      <p:sp>
        <p:nvSpPr>
          <p:cNvPr id="34" name="TextBox 33">
            <a:extLst>
              <a:ext uri="{FF2B5EF4-FFF2-40B4-BE49-F238E27FC236}">
                <a16:creationId xmlns="" xmlns:a16="http://schemas.microsoft.com/office/drawing/2014/main" id="{D8C4EA66-CF47-2641-B1A5-64463C1D7BBA}"/>
              </a:ext>
            </a:extLst>
          </p:cNvPr>
          <p:cNvSpPr txBox="1"/>
          <p:nvPr/>
        </p:nvSpPr>
        <p:spPr>
          <a:xfrm>
            <a:off x="8937600" y="3246208"/>
            <a:ext cx="2301904" cy="307777"/>
          </a:xfrm>
          <a:prstGeom prst="rect">
            <a:avLst/>
          </a:prstGeom>
          <a:noFill/>
        </p:spPr>
        <p:txBody>
          <a:bodyPr wrap="square" rtlCol="0">
            <a:spAutoFit/>
          </a:bodyPr>
          <a:lstStyle/>
          <a:p>
            <a:pPr algn="ctr"/>
            <a:r>
              <a:rPr lang="en-US" sz="1400" dirty="0"/>
              <a:t>AWS Snowball</a:t>
            </a:r>
          </a:p>
        </p:txBody>
      </p:sp>
      <p:pic>
        <p:nvPicPr>
          <p:cNvPr id="10" name="Graphic 9">
            <a:extLst>
              <a:ext uri="{FF2B5EF4-FFF2-40B4-BE49-F238E27FC236}">
                <a16:creationId xmlns="" xmlns:a16="http://schemas.microsoft.com/office/drawing/2014/main" id="{6A815169-3DD0-6B4B-9DD7-5AEB89E28668}"/>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709628" y="1131521"/>
            <a:ext cx="711200" cy="711200"/>
          </a:xfrm>
          <a:prstGeom prst="rect">
            <a:avLst/>
          </a:prstGeom>
        </p:spPr>
      </p:pic>
      <p:pic>
        <p:nvPicPr>
          <p:cNvPr id="16" name="Graphic 15">
            <a:extLst>
              <a:ext uri="{FF2B5EF4-FFF2-40B4-BE49-F238E27FC236}">
                <a16:creationId xmlns="" xmlns:a16="http://schemas.microsoft.com/office/drawing/2014/main" id="{3C48B1B5-DFBB-B94C-B1A6-C2FE971E2106}"/>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9726469" y="2509197"/>
            <a:ext cx="711200" cy="711200"/>
          </a:xfrm>
          <a:prstGeom prst="rect">
            <a:avLst/>
          </a:prstGeom>
        </p:spPr>
      </p:pic>
      <p:sp>
        <p:nvSpPr>
          <p:cNvPr id="37" name="TextBox 36">
            <a:extLst>
              <a:ext uri="{FF2B5EF4-FFF2-40B4-BE49-F238E27FC236}">
                <a16:creationId xmlns="" xmlns:a16="http://schemas.microsoft.com/office/drawing/2014/main" id="{7383BB1D-DEA8-F845-B31F-7D6CF1702181}"/>
              </a:ext>
            </a:extLst>
          </p:cNvPr>
          <p:cNvSpPr txBox="1"/>
          <p:nvPr/>
        </p:nvSpPr>
        <p:spPr>
          <a:xfrm>
            <a:off x="1831331" y="1885760"/>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sp>
        <p:nvSpPr>
          <p:cNvPr id="38" name="TextBox 37">
            <a:extLst>
              <a:ext uri="{FF2B5EF4-FFF2-40B4-BE49-F238E27FC236}">
                <a16:creationId xmlns="" xmlns:a16="http://schemas.microsoft.com/office/drawing/2014/main" id="{697048C9-84F4-9B43-A8BD-5D423926BB26}"/>
              </a:ext>
            </a:extLst>
          </p:cNvPr>
          <p:cNvSpPr txBox="1"/>
          <p:nvPr/>
        </p:nvSpPr>
        <p:spPr>
          <a:xfrm>
            <a:off x="1831331" y="3246208"/>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pic>
        <p:nvPicPr>
          <p:cNvPr id="40" name="Graphic 39">
            <a:extLst>
              <a:ext uri="{FF2B5EF4-FFF2-40B4-BE49-F238E27FC236}">
                <a16:creationId xmlns="" xmlns:a16="http://schemas.microsoft.com/office/drawing/2014/main" id="{3BCB620D-689F-634E-8E32-405A39974076}"/>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2626683" y="2504607"/>
            <a:ext cx="711200" cy="711200"/>
          </a:xfrm>
          <a:prstGeom prst="rect">
            <a:avLst/>
          </a:prstGeom>
        </p:spPr>
      </p:pic>
      <p:pic>
        <p:nvPicPr>
          <p:cNvPr id="42" name="Graphic 41">
            <a:extLst>
              <a:ext uri="{FF2B5EF4-FFF2-40B4-BE49-F238E27FC236}">
                <a16:creationId xmlns="" xmlns:a16="http://schemas.microsoft.com/office/drawing/2014/main" id="{2E8C73BF-53F3-E74C-80F5-0A30B0CECA5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2626683" y="1174560"/>
            <a:ext cx="711200" cy="711200"/>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102</a:t>
            </a:fld>
            <a:endParaRPr lang="en-US" dirty="0"/>
          </a:p>
        </p:txBody>
      </p:sp>
      <p:sp>
        <p:nvSpPr>
          <p:cNvPr id="3" name="Title 2">
            <a:extLst>
              <a:ext uri="{FF2B5EF4-FFF2-40B4-BE49-F238E27FC236}">
                <a16:creationId xmlns=""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 xmlns:a16="http://schemas.microsoft.com/office/drawing/2014/main" id="{F3E91807-7549-E84E-82E4-5A78D35684D0}"/>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 xmlns:a16="http://schemas.microsoft.com/office/drawing/2014/main"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t>AWS Storage Gateway</a:t>
            </a:r>
          </a:p>
        </p:txBody>
      </p:sp>
      <p:cxnSp>
        <p:nvCxnSpPr>
          <p:cNvPr id="6" name="Straight Connector 5">
            <a:extLst>
              <a:ext uri="{FF2B5EF4-FFF2-40B4-BE49-F238E27FC236}">
                <a16:creationId xmlns="" xmlns:a16="http://schemas.microsoft.com/office/drawing/2014/main" id="{C996AF3D-E8EC-D041-A526-D4AC5DFC2540}"/>
              </a:ext>
            </a:extLst>
          </p:cNvPr>
          <p:cNvCxnSpPr>
            <a:cxnSpLocks/>
          </p:cNvCxnSpPr>
          <p:nvPr/>
        </p:nvCxnSpPr>
        <p:spPr>
          <a:xfrm>
            <a:off x="661027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06FEBA07-60F0-324F-B00E-A4E65912EDEB}"/>
              </a:ext>
            </a:extLst>
          </p:cNvPr>
          <p:cNvCxnSpPr>
            <a:cxnSpLocks/>
          </p:cNvCxnSpPr>
          <p:nvPr/>
        </p:nvCxnSpPr>
        <p:spPr>
          <a:xfrm>
            <a:off x="89966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t>Cached volume</a:t>
            </a:r>
          </a:p>
        </p:txBody>
      </p:sp>
      <p:sp>
        <p:nvSpPr>
          <p:cNvPr id="13" name="TextBox 12">
            <a:extLst>
              <a:ext uri="{FF2B5EF4-FFF2-40B4-BE49-F238E27FC236}">
                <a16:creationId xmlns="" xmlns:a16="http://schemas.microsoft.com/office/drawing/2014/main"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t>Non-cached volume</a:t>
            </a:r>
          </a:p>
        </p:txBody>
      </p:sp>
      <p:sp>
        <p:nvSpPr>
          <p:cNvPr id="18" name="TextBox 17">
            <a:extLst>
              <a:ext uri="{FF2B5EF4-FFF2-40B4-BE49-F238E27FC236}">
                <a16:creationId xmlns="" xmlns:a16="http://schemas.microsoft.com/office/drawing/2014/main"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t>Virtual tape library</a:t>
            </a:r>
          </a:p>
        </p:txBody>
      </p:sp>
      <p:sp>
        <p:nvSpPr>
          <p:cNvPr id="19" name="TextBox 18">
            <a:extLst>
              <a:ext uri="{FF2B5EF4-FFF2-40B4-BE49-F238E27FC236}">
                <a16:creationId xmlns="" xmlns:a16="http://schemas.microsoft.com/office/drawing/2014/main" id="{0E0ADF62-8BBB-2D4F-B36E-CAEEC28A2004}"/>
              </a:ext>
            </a:extLst>
          </p:cNvPr>
          <p:cNvSpPr txBox="1"/>
          <p:nvPr/>
        </p:nvSpPr>
        <p:spPr>
          <a:xfrm>
            <a:off x="9055593" y="3264123"/>
            <a:ext cx="2301904" cy="307777"/>
          </a:xfrm>
          <a:prstGeom prst="rect">
            <a:avLst/>
          </a:prstGeom>
          <a:noFill/>
        </p:spPr>
        <p:txBody>
          <a:bodyPr wrap="square" rtlCol="0">
            <a:spAutoFit/>
          </a:bodyPr>
          <a:lstStyle/>
          <a:p>
            <a:pPr algn="ctr"/>
            <a:r>
              <a:rPr lang="en-US" sz="1400" dirty="0"/>
              <a:t>AWS Storage Gateway</a:t>
            </a:r>
          </a:p>
        </p:txBody>
      </p:sp>
      <p:pic>
        <p:nvPicPr>
          <p:cNvPr id="10" name="Graphic 9">
            <a:extLst>
              <a:ext uri="{FF2B5EF4-FFF2-40B4-BE49-F238E27FC236}">
                <a16:creationId xmlns="" xmlns:a16="http://schemas.microsoft.com/office/drawing/2014/main" id="{1CDD641B-2C4B-464E-855D-6A3BCE40E50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534284" y="3947233"/>
            <a:ext cx="469900" cy="469900"/>
          </a:xfrm>
          <a:prstGeom prst="rect">
            <a:avLst/>
          </a:prstGeom>
        </p:spPr>
      </p:pic>
      <p:pic>
        <p:nvPicPr>
          <p:cNvPr id="14" name="Graphic 13">
            <a:extLst>
              <a:ext uri="{FF2B5EF4-FFF2-40B4-BE49-F238E27FC236}">
                <a16:creationId xmlns="" xmlns:a16="http://schemas.microsoft.com/office/drawing/2014/main" id="{0D52E2E6-8537-8446-92DD-D15024E069F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868192" y="2474593"/>
            <a:ext cx="711200" cy="711200"/>
          </a:xfrm>
          <a:prstGeom prst="rect">
            <a:avLst/>
          </a:prstGeom>
        </p:spPr>
      </p:pic>
      <p:pic>
        <p:nvPicPr>
          <p:cNvPr id="16" name="Graphic 15">
            <a:extLst>
              <a:ext uri="{FF2B5EF4-FFF2-40B4-BE49-F238E27FC236}">
                <a16:creationId xmlns="" xmlns:a16="http://schemas.microsoft.com/office/drawing/2014/main" id="{3C62BF57-9193-8A44-AF8D-80D31F05199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419535" y="3941232"/>
            <a:ext cx="469900" cy="469900"/>
          </a:xfrm>
          <a:prstGeom prst="rect">
            <a:avLst/>
          </a:prstGeom>
        </p:spPr>
      </p:pic>
      <p:pic>
        <p:nvPicPr>
          <p:cNvPr id="20" name="Graphic 19">
            <a:extLst>
              <a:ext uri="{FF2B5EF4-FFF2-40B4-BE49-F238E27FC236}">
                <a16:creationId xmlns="" xmlns:a16="http://schemas.microsoft.com/office/drawing/2014/main" id="{FA31C8B4-96BA-594B-A09E-4DD8C697AC2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19535" y="5055545"/>
            <a:ext cx="469900" cy="469900"/>
          </a:xfrm>
          <a:prstGeom prst="rect">
            <a:avLst/>
          </a:prstGeom>
        </p:spPr>
      </p:pic>
      <p:pic>
        <p:nvPicPr>
          <p:cNvPr id="22" name="Graphic 21">
            <a:extLst>
              <a:ext uri="{FF2B5EF4-FFF2-40B4-BE49-F238E27FC236}">
                <a16:creationId xmlns="" xmlns:a16="http://schemas.microsoft.com/office/drawing/2014/main" id="{80A98450-51D6-F447-8688-37BD1A01CD0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791992" y="1135972"/>
            <a:ext cx="711200" cy="711200"/>
          </a:xfrm>
          <a:prstGeom prst="rect">
            <a:avLst/>
          </a:prstGeom>
        </p:spPr>
      </p:pic>
      <p:pic>
        <p:nvPicPr>
          <p:cNvPr id="21" name="Graphic 20">
            <a:extLst>
              <a:ext uri="{FF2B5EF4-FFF2-40B4-BE49-F238E27FC236}">
                <a16:creationId xmlns="" xmlns:a16="http://schemas.microsoft.com/office/drawing/2014/main" id="{D6E209FC-2293-2F4B-A8CC-EB9860B6F6B3}"/>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47856" y="2504747"/>
            <a:ext cx="711200" cy="711200"/>
          </a:xfrm>
          <a:prstGeom prst="rect">
            <a:avLst/>
          </a:prstGeom>
        </p:spPr>
      </p:pic>
      <p:pic>
        <p:nvPicPr>
          <p:cNvPr id="23" name="Graphic 22">
            <a:extLst>
              <a:ext uri="{FF2B5EF4-FFF2-40B4-BE49-F238E27FC236}">
                <a16:creationId xmlns="" xmlns:a16="http://schemas.microsoft.com/office/drawing/2014/main" id="{7B3A1210-FD58-2744-B6C1-53AD7577D554}"/>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447856" y="1174560"/>
            <a:ext cx="711200" cy="711200"/>
          </a:xfrm>
          <a:prstGeom prst="rect">
            <a:avLst/>
          </a:prstGeom>
        </p:spPr>
      </p:pic>
      <p:sp>
        <p:nvSpPr>
          <p:cNvPr id="24" name="TextBox 23">
            <a:extLst>
              <a:ext uri="{FF2B5EF4-FFF2-40B4-BE49-F238E27FC236}">
                <a16:creationId xmlns="" xmlns:a16="http://schemas.microsoft.com/office/drawing/2014/main" id="{1A87F2E3-E1E4-2D45-B68C-11369851981D}"/>
              </a:ext>
            </a:extLst>
          </p:cNvPr>
          <p:cNvSpPr txBox="1"/>
          <p:nvPr/>
        </p:nvSpPr>
        <p:spPr>
          <a:xfrm>
            <a:off x="6652504" y="1885760"/>
            <a:ext cx="2301904" cy="307777"/>
          </a:xfrm>
          <a:prstGeom prst="rect">
            <a:avLst/>
          </a:prstGeom>
          <a:noFill/>
        </p:spPr>
        <p:txBody>
          <a:bodyPr wrap="square" rtlCol="0">
            <a:spAutoFit/>
          </a:bodyPr>
          <a:lstStyle/>
          <a:p>
            <a:pPr algn="ctr"/>
            <a:r>
              <a:rPr lang="en-US" sz="1400" dirty="0"/>
              <a:t>AWS Backup</a:t>
            </a:r>
          </a:p>
        </p:txBody>
      </p:sp>
      <p:sp>
        <p:nvSpPr>
          <p:cNvPr id="25" name="TextBox 24">
            <a:extLst>
              <a:ext uri="{FF2B5EF4-FFF2-40B4-BE49-F238E27FC236}">
                <a16:creationId xmlns="" xmlns:a16="http://schemas.microsoft.com/office/drawing/2014/main" id="{41840E0B-DE57-0D47-B217-10ABE8C8EF69}"/>
              </a:ext>
            </a:extLst>
          </p:cNvPr>
          <p:cNvSpPr txBox="1"/>
          <p:nvPr/>
        </p:nvSpPr>
        <p:spPr>
          <a:xfrm>
            <a:off x="6652504" y="3246208"/>
            <a:ext cx="2301904" cy="307777"/>
          </a:xfrm>
          <a:prstGeom prst="rect">
            <a:avLst/>
          </a:prstGeom>
          <a:noFill/>
        </p:spPr>
        <p:txBody>
          <a:bodyPr wrap="square" rtlCol="0">
            <a:spAutoFit/>
          </a:bodyPr>
          <a:lstStyle/>
          <a:p>
            <a:pPr algn="ctr"/>
            <a:r>
              <a:rPr lang="en-US" sz="1400" dirty="0"/>
              <a:t>AWS Backup</a:t>
            </a:r>
          </a:p>
        </p:txBody>
      </p:sp>
      <p:sp>
        <p:nvSpPr>
          <p:cNvPr id="26" name="TextBox 25">
            <a:extLst>
              <a:ext uri="{FF2B5EF4-FFF2-40B4-BE49-F238E27FC236}">
                <a16:creationId xmlns="" xmlns:a16="http://schemas.microsoft.com/office/drawing/2014/main" id="{88A5696C-C848-CE4E-B985-9E3443F7CAE4}"/>
              </a:ext>
            </a:extLst>
          </p:cNvPr>
          <p:cNvSpPr txBox="1"/>
          <p:nvPr/>
        </p:nvSpPr>
        <p:spPr>
          <a:xfrm>
            <a:off x="4175311" y="1885760"/>
            <a:ext cx="2301904" cy="307777"/>
          </a:xfrm>
          <a:prstGeom prst="rect">
            <a:avLst/>
          </a:prstGeom>
          <a:noFill/>
        </p:spPr>
        <p:txBody>
          <a:bodyPr wrap="square" rtlCol="0">
            <a:spAutoFit/>
          </a:bodyPr>
          <a:lstStyle/>
          <a:p>
            <a:pPr algn="ctr"/>
            <a:r>
              <a:rPr lang="en-US" sz="1400" dirty="0"/>
              <a:t>AWS Snowmobile</a:t>
            </a:r>
          </a:p>
        </p:txBody>
      </p:sp>
      <p:sp>
        <p:nvSpPr>
          <p:cNvPr id="27" name="TextBox 26">
            <a:extLst>
              <a:ext uri="{FF2B5EF4-FFF2-40B4-BE49-F238E27FC236}">
                <a16:creationId xmlns="" xmlns:a16="http://schemas.microsoft.com/office/drawing/2014/main" id="{76AA31CE-51E9-9B40-92A7-DBF3F55918C9}"/>
              </a:ext>
            </a:extLst>
          </p:cNvPr>
          <p:cNvSpPr txBox="1"/>
          <p:nvPr/>
        </p:nvSpPr>
        <p:spPr>
          <a:xfrm>
            <a:off x="4175311" y="3246208"/>
            <a:ext cx="2301904" cy="307777"/>
          </a:xfrm>
          <a:prstGeom prst="rect">
            <a:avLst/>
          </a:prstGeom>
          <a:noFill/>
        </p:spPr>
        <p:txBody>
          <a:bodyPr wrap="square" rtlCol="0">
            <a:spAutoFit/>
          </a:bodyPr>
          <a:lstStyle/>
          <a:p>
            <a:pPr algn="ctr"/>
            <a:r>
              <a:rPr lang="en-US" sz="1400" dirty="0"/>
              <a:t>AWS Snowmobile</a:t>
            </a:r>
          </a:p>
        </p:txBody>
      </p:sp>
      <p:pic>
        <p:nvPicPr>
          <p:cNvPr id="17" name="Graphic 16">
            <a:extLst>
              <a:ext uri="{FF2B5EF4-FFF2-40B4-BE49-F238E27FC236}">
                <a16:creationId xmlns="" xmlns:a16="http://schemas.microsoft.com/office/drawing/2014/main" id="{D979A9D4-2E7A-C044-9469-CACF8A2E556C}"/>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985817" y="1173970"/>
            <a:ext cx="711200" cy="711200"/>
          </a:xfrm>
          <a:prstGeom prst="rect">
            <a:avLst/>
          </a:prstGeom>
        </p:spPr>
      </p:pic>
      <p:pic>
        <p:nvPicPr>
          <p:cNvPr id="29" name="Graphic 28">
            <a:extLst>
              <a:ext uri="{FF2B5EF4-FFF2-40B4-BE49-F238E27FC236}">
                <a16:creationId xmlns="" xmlns:a16="http://schemas.microsoft.com/office/drawing/2014/main" id="{44E6E966-FE2A-884B-B93D-9F5E9AAAC1A6}"/>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970663" y="2492572"/>
            <a:ext cx="711200" cy="711200"/>
          </a:xfrm>
          <a:prstGeom prst="rect">
            <a:avLst/>
          </a:prstGeom>
        </p:spPr>
      </p:pic>
      <p:cxnSp>
        <p:nvCxnSpPr>
          <p:cNvPr id="28" name="Straight Connector 27">
            <a:extLst>
              <a:ext uri="{FF2B5EF4-FFF2-40B4-BE49-F238E27FC236}">
                <a16:creationId xmlns="" xmlns:a16="http://schemas.microsoft.com/office/drawing/2014/main" id="{9207E15B-0085-8947-8094-ED13F73D1C73}"/>
              </a:ext>
            </a:extLst>
          </p:cNvPr>
          <p:cNvCxnSpPr>
            <a:cxnSpLocks/>
          </p:cNvCxnSpPr>
          <p:nvPr/>
        </p:nvCxnSpPr>
        <p:spPr>
          <a:xfrm>
            <a:off x="4175311" y="104682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7DDE8EB7-CD9A-4C41-9C7A-118192AD189F}"/>
              </a:ext>
            </a:extLst>
          </p:cNvPr>
          <p:cNvSpPr txBox="1"/>
          <p:nvPr/>
        </p:nvSpPr>
        <p:spPr>
          <a:xfrm>
            <a:off x="1827535" y="1936071"/>
            <a:ext cx="2301904" cy="307777"/>
          </a:xfrm>
          <a:prstGeom prst="rect">
            <a:avLst/>
          </a:prstGeom>
          <a:noFill/>
        </p:spPr>
        <p:txBody>
          <a:bodyPr wrap="square" rtlCol="0">
            <a:spAutoFit/>
          </a:bodyPr>
          <a:lstStyle/>
          <a:p>
            <a:pPr algn="ctr"/>
            <a:r>
              <a:rPr lang="en-US" sz="1400" dirty="0"/>
              <a:t>AWS Snowball Edge</a:t>
            </a:r>
          </a:p>
        </p:txBody>
      </p:sp>
      <p:sp>
        <p:nvSpPr>
          <p:cNvPr id="31" name="TextBox 30">
            <a:extLst>
              <a:ext uri="{FF2B5EF4-FFF2-40B4-BE49-F238E27FC236}">
                <a16:creationId xmlns="" xmlns:a16="http://schemas.microsoft.com/office/drawing/2014/main" id="{F6172F85-9908-A744-B40C-5641A8853B27}"/>
              </a:ext>
            </a:extLst>
          </p:cNvPr>
          <p:cNvSpPr txBox="1"/>
          <p:nvPr/>
        </p:nvSpPr>
        <p:spPr>
          <a:xfrm>
            <a:off x="1827535" y="3296519"/>
            <a:ext cx="2301904" cy="307777"/>
          </a:xfrm>
          <a:prstGeom prst="rect">
            <a:avLst/>
          </a:prstGeom>
          <a:noFill/>
        </p:spPr>
        <p:txBody>
          <a:bodyPr wrap="square" rtlCol="0">
            <a:spAutoFit/>
          </a:bodyPr>
          <a:lstStyle/>
          <a:p>
            <a:pPr algn="ctr"/>
            <a:r>
              <a:rPr lang="en-US" sz="1400" dirty="0"/>
              <a:t>AWS Snowball Edge</a:t>
            </a:r>
          </a:p>
        </p:txBody>
      </p:sp>
      <p:pic>
        <p:nvPicPr>
          <p:cNvPr id="32" name="Graphic 31">
            <a:extLst>
              <a:ext uri="{FF2B5EF4-FFF2-40B4-BE49-F238E27FC236}">
                <a16:creationId xmlns="" xmlns:a16="http://schemas.microsoft.com/office/drawing/2014/main" id="{C65D7AF4-BF93-8A4B-901F-94F88EA9E0BA}"/>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2686897" y="1173970"/>
            <a:ext cx="711200" cy="711200"/>
          </a:xfrm>
          <a:prstGeom prst="rect">
            <a:avLst/>
          </a:prstGeom>
        </p:spPr>
      </p:pic>
      <p:pic>
        <p:nvPicPr>
          <p:cNvPr id="33" name="Graphic 32">
            <a:extLst>
              <a:ext uri="{FF2B5EF4-FFF2-40B4-BE49-F238E27FC236}">
                <a16:creationId xmlns="" xmlns:a16="http://schemas.microsoft.com/office/drawing/2014/main" id="{3281F813-C76F-E346-9E44-B32131D6C1A2}"/>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691198" y="2551196"/>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103</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104</a:t>
            </a:fld>
            <a:endParaRPr lang="en-US" dirty="0"/>
          </a:p>
        </p:txBody>
      </p:sp>
      <p:sp>
        <p:nvSpPr>
          <p:cNvPr id="3" name="TextBox 2">
            <a:extLst>
              <a:ext uri="{FF2B5EF4-FFF2-40B4-BE49-F238E27FC236}">
                <a16:creationId xmlns=""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t>Example:</a:t>
            </a:r>
          </a:p>
          <a:p>
            <a:r>
              <a:rPr lang="en-US" sz="1600" dirty="0"/>
              <a:t>Git to S3 Webhooks</a:t>
            </a:r>
          </a:p>
        </p:txBody>
      </p:sp>
      <p:grpSp>
        <p:nvGrpSpPr>
          <p:cNvPr id="29" name="Group 28">
            <a:extLst>
              <a:ext uri="{FF2B5EF4-FFF2-40B4-BE49-F238E27FC236}">
                <a16:creationId xmlns="" xmlns:a16="http://schemas.microsoft.com/office/drawing/2014/main" id="{0E089182-89E6-BD4B-910E-34B7E253C7A7}"/>
              </a:ext>
            </a:extLst>
          </p:cNvPr>
          <p:cNvGrpSpPr/>
          <p:nvPr/>
        </p:nvGrpSpPr>
        <p:grpSpPr>
          <a:xfrm>
            <a:off x="530762" y="1532537"/>
            <a:ext cx="10360991" cy="3867455"/>
            <a:chOff x="778957" y="1375783"/>
            <a:chExt cx="10360991" cy="3867455"/>
          </a:xfrm>
        </p:grpSpPr>
        <p:sp>
          <p:nvSpPr>
            <p:cNvPr id="4" name="Rectangle 3">
              <a:extLst>
                <a:ext uri="{FF2B5EF4-FFF2-40B4-BE49-F238E27FC236}">
                  <a16:creationId xmlns="" xmlns:a16="http://schemas.microsoft.com/office/drawing/2014/main" id="{9DFBE201-F682-0548-BA6B-42662072B066}"/>
                </a:ext>
              </a:extLst>
            </p:cNvPr>
            <p:cNvSpPr/>
            <p:nvPr/>
          </p:nvSpPr>
          <p:spPr>
            <a:xfrm>
              <a:off x="5341496" y="1375783"/>
              <a:ext cx="5798452" cy="38674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pic>
          <p:nvPicPr>
            <p:cNvPr id="5" name="Graphic 4">
              <a:extLst>
                <a:ext uri="{FF2B5EF4-FFF2-40B4-BE49-F238E27FC236}">
                  <a16:creationId xmlns="" xmlns:a16="http://schemas.microsoft.com/office/drawing/2014/main" id="{DC204D33-A451-EF42-B17B-CE77B63E47E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341497" y="1375784"/>
              <a:ext cx="330200" cy="330200"/>
            </a:xfrm>
            <a:prstGeom prst="rect">
              <a:avLst/>
            </a:prstGeom>
          </p:spPr>
        </p:pic>
        <p:pic>
          <p:nvPicPr>
            <p:cNvPr id="6" name="Graphic 5">
              <a:extLst>
                <a:ext uri="{FF2B5EF4-FFF2-40B4-BE49-F238E27FC236}">
                  <a16:creationId xmlns="" xmlns:a16="http://schemas.microsoft.com/office/drawing/2014/main" id="{A8498156-136D-CD4E-93D2-73E18D06A2F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flipH="1">
              <a:off x="1283182" y="2910025"/>
              <a:ext cx="483586" cy="469900"/>
            </a:xfrm>
            <a:prstGeom prst="rect">
              <a:avLst/>
            </a:prstGeom>
          </p:spPr>
        </p:pic>
        <p:pic>
          <p:nvPicPr>
            <p:cNvPr id="7" name="Graphic 6">
              <a:extLst>
                <a:ext uri="{FF2B5EF4-FFF2-40B4-BE49-F238E27FC236}">
                  <a16:creationId xmlns="" xmlns:a16="http://schemas.microsoft.com/office/drawing/2014/main" id="{C49A3931-131E-124F-9BCB-3817111B7D0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010450" y="2797637"/>
              <a:ext cx="711200" cy="711200"/>
            </a:xfrm>
            <a:prstGeom prst="rect">
              <a:avLst/>
            </a:prstGeom>
          </p:spPr>
        </p:pic>
        <p:pic>
          <p:nvPicPr>
            <p:cNvPr id="8" name="Graphic 7">
              <a:extLst>
                <a:ext uri="{FF2B5EF4-FFF2-40B4-BE49-F238E27FC236}">
                  <a16:creationId xmlns="" xmlns:a16="http://schemas.microsoft.com/office/drawing/2014/main" id="{2BE41BBA-73FD-A246-ADFA-76BFF5B8F9A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760177" y="1780866"/>
              <a:ext cx="469900" cy="469900"/>
            </a:xfrm>
            <a:prstGeom prst="rect">
              <a:avLst/>
            </a:prstGeom>
          </p:spPr>
        </p:pic>
        <p:pic>
          <p:nvPicPr>
            <p:cNvPr id="9" name="Graphic 8">
              <a:extLst>
                <a:ext uri="{FF2B5EF4-FFF2-40B4-BE49-F238E27FC236}">
                  <a16:creationId xmlns="" xmlns:a16="http://schemas.microsoft.com/office/drawing/2014/main" id="{DE089536-C5C7-474C-B17C-80DA7EB5D5DD}"/>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760177" y="2884386"/>
              <a:ext cx="469900" cy="469900"/>
            </a:xfrm>
            <a:prstGeom prst="rect">
              <a:avLst/>
            </a:prstGeom>
          </p:spPr>
        </p:pic>
        <p:pic>
          <p:nvPicPr>
            <p:cNvPr id="10" name="Graphic 9">
              <a:extLst>
                <a:ext uri="{FF2B5EF4-FFF2-40B4-BE49-F238E27FC236}">
                  <a16:creationId xmlns="" xmlns:a16="http://schemas.microsoft.com/office/drawing/2014/main" id="{2934F917-19C6-6843-8D5A-2C6C2C7572D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760177" y="3836278"/>
              <a:ext cx="469900" cy="469900"/>
            </a:xfrm>
            <a:prstGeom prst="rect">
              <a:avLst/>
            </a:prstGeom>
          </p:spPr>
        </p:pic>
        <p:sp>
          <p:nvSpPr>
            <p:cNvPr id="11" name="TextBox 10">
              <a:extLst>
                <a:ext uri="{FF2B5EF4-FFF2-40B4-BE49-F238E27FC236}">
                  <a16:creationId xmlns="" xmlns:a16="http://schemas.microsoft.com/office/drawing/2014/main" id="{D5845DED-0609-EA40-9E65-243A195EBF86}"/>
                </a:ext>
              </a:extLst>
            </p:cNvPr>
            <p:cNvSpPr txBox="1"/>
            <p:nvPr/>
          </p:nvSpPr>
          <p:spPr>
            <a:xfrm>
              <a:off x="5612774" y="3508837"/>
              <a:ext cx="1506552" cy="307777"/>
            </a:xfrm>
            <a:prstGeom prst="rect">
              <a:avLst/>
            </a:prstGeom>
            <a:noFill/>
          </p:spPr>
          <p:txBody>
            <a:bodyPr wrap="square" rtlCol="0">
              <a:spAutoFit/>
            </a:bodyPr>
            <a:lstStyle/>
            <a:p>
              <a:pPr algn="ctr"/>
              <a:r>
                <a:rPr lang="en-US" sz="1400" dirty="0"/>
                <a:t>AWS Lambda</a:t>
              </a:r>
            </a:p>
          </p:txBody>
        </p:sp>
        <p:pic>
          <p:nvPicPr>
            <p:cNvPr id="12" name="Graphic 11">
              <a:extLst>
                <a:ext uri="{FF2B5EF4-FFF2-40B4-BE49-F238E27FC236}">
                  <a16:creationId xmlns="" xmlns:a16="http://schemas.microsoft.com/office/drawing/2014/main" id="{AFF0D219-1852-0546-B4F2-BD233E5AD687}"/>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628323" y="2833874"/>
              <a:ext cx="711200" cy="711200"/>
            </a:xfrm>
            <a:prstGeom prst="rect">
              <a:avLst/>
            </a:prstGeom>
          </p:spPr>
        </p:pic>
        <p:sp>
          <p:nvSpPr>
            <p:cNvPr id="13" name="TextBox 12">
              <a:extLst>
                <a:ext uri="{FF2B5EF4-FFF2-40B4-BE49-F238E27FC236}">
                  <a16:creationId xmlns="" xmlns:a16="http://schemas.microsoft.com/office/drawing/2014/main" id="{65860924-B0F1-F34D-956F-406C3FB34AE4}"/>
                </a:ext>
              </a:extLst>
            </p:cNvPr>
            <p:cNvSpPr txBox="1"/>
            <p:nvPr/>
          </p:nvSpPr>
          <p:spPr>
            <a:xfrm>
              <a:off x="7230647" y="3545074"/>
              <a:ext cx="1506552" cy="307777"/>
            </a:xfrm>
            <a:prstGeom prst="rect">
              <a:avLst/>
            </a:prstGeom>
            <a:noFill/>
          </p:spPr>
          <p:txBody>
            <a:bodyPr wrap="square" rtlCol="0">
              <a:spAutoFit/>
            </a:bodyPr>
            <a:lstStyle/>
            <a:p>
              <a:pPr algn="ctr"/>
              <a:r>
                <a:rPr lang="en-US" sz="1400" dirty="0"/>
                <a:t>AWS Lambda</a:t>
              </a:r>
            </a:p>
          </p:txBody>
        </p:sp>
        <p:sp>
          <p:nvSpPr>
            <p:cNvPr id="14" name="TextBox 13">
              <a:extLst>
                <a:ext uri="{FF2B5EF4-FFF2-40B4-BE49-F238E27FC236}">
                  <a16:creationId xmlns="" xmlns:a16="http://schemas.microsoft.com/office/drawing/2014/main" id="{3A66E8AD-CAFF-1541-91AB-91494889D87C}"/>
                </a:ext>
              </a:extLst>
            </p:cNvPr>
            <p:cNvSpPr txBox="1"/>
            <p:nvPr/>
          </p:nvSpPr>
          <p:spPr>
            <a:xfrm>
              <a:off x="2825407" y="2951013"/>
              <a:ext cx="1506552" cy="523220"/>
            </a:xfrm>
            <a:prstGeom prst="rect">
              <a:avLst/>
            </a:prstGeom>
            <a:noFill/>
          </p:spPr>
          <p:txBody>
            <a:bodyPr wrap="square" rtlCol="0">
              <a:spAutoFit/>
            </a:bodyPr>
            <a:lstStyle/>
            <a:p>
              <a:pPr algn="ctr"/>
              <a:r>
                <a:rPr lang="en-US" sz="1400" b="1" dirty="0"/>
                <a:t>3</a:t>
              </a:r>
              <a:r>
                <a:rPr lang="en-US" sz="1400" b="1" baseline="30000" dirty="0"/>
                <a:t>rd</a:t>
              </a:r>
              <a:r>
                <a:rPr lang="en-US" sz="1400" b="1" dirty="0"/>
                <a:t> party Git repository</a:t>
              </a:r>
            </a:p>
          </p:txBody>
        </p:sp>
        <p:sp>
          <p:nvSpPr>
            <p:cNvPr id="15" name="TextBox 14">
              <a:extLst>
                <a:ext uri="{FF2B5EF4-FFF2-40B4-BE49-F238E27FC236}">
                  <a16:creationId xmlns="" xmlns:a16="http://schemas.microsoft.com/office/drawing/2014/main" id="{2AAB38FD-CABF-B544-BDA6-6D04D57374EF}"/>
                </a:ext>
              </a:extLst>
            </p:cNvPr>
            <p:cNvSpPr txBox="1"/>
            <p:nvPr/>
          </p:nvSpPr>
          <p:spPr>
            <a:xfrm>
              <a:off x="778957" y="3433559"/>
              <a:ext cx="1506552" cy="307777"/>
            </a:xfrm>
            <a:prstGeom prst="rect">
              <a:avLst/>
            </a:prstGeom>
            <a:noFill/>
          </p:spPr>
          <p:txBody>
            <a:bodyPr wrap="square" rtlCol="0">
              <a:spAutoFit/>
            </a:bodyPr>
            <a:lstStyle/>
            <a:p>
              <a:pPr algn="ctr"/>
              <a:r>
                <a:rPr lang="en-US" sz="1400" dirty="0"/>
                <a:t>Git users</a:t>
              </a:r>
            </a:p>
          </p:txBody>
        </p:sp>
        <p:sp>
          <p:nvSpPr>
            <p:cNvPr id="16" name="TextBox 15">
              <a:extLst>
                <a:ext uri="{FF2B5EF4-FFF2-40B4-BE49-F238E27FC236}">
                  <a16:creationId xmlns="" xmlns:a16="http://schemas.microsoft.com/office/drawing/2014/main" id="{AA0DC92B-88BE-4348-9F7C-184C081A6AA0}"/>
                </a:ext>
              </a:extLst>
            </p:cNvPr>
            <p:cNvSpPr txBox="1"/>
            <p:nvPr/>
          </p:nvSpPr>
          <p:spPr>
            <a:xfrm>
              <a:off x="9241851" y="2284763"/>
              <a:ext cx="1506552" cy="523220"/>
            </a:xfrm>
            <a:prstGeom prst="rect">
              <a:avLst/>
            </a:prstGeom>
            <a:noFill/>
          </p:spPr>
          <p:txBody>
            <a:bodyPr wrap="square" rtlCol="0">
              <a:spAutoFit/>
            </a:bodyPr>
            <a:lstStyle/>
            <a:p>
              <a:pPr algn="ctr"/>
              <a:r>
                <a:rPr lang="en-US" sz="1400" dirty="0"/>
                <a:t>Amazon S3 SSH Key bucket</a:t>
              </a:r>
            </a:p>
          </p:txBody>
        </p:sp>
        <p:sp>
          <p:nvSpPr>
            <p:cNvPr id="17" name="TextBox 16">
              <a:extLst>
                <a:ext uri="{FF2B5EF4-FFF2-40B4-BE49-F238E27FC236}">
                  <a16:creationId xmlns="" xmlns:a16="http://schemas.microsoft.com/office/drawing/2014/main" id="{24E4ADB3-EC44-C749-99CF-78393952A25A}"/>
                </a:ext>
              </a:extLst>
            </p:cNvPr>
            <p:cNvSpPr txBox="1"/>
            <p:nvPr/>
          </p:nvSpPr>
          <p:spPr>
            <a:xfrm>
              <a:off x="9241851" y="3346646"/>
              <a:ext cx="1506552" cy="307777"/>
            </a:xfrm>
            <a:prstGeom prst="rect">
              <a:avLst/>
            </a:prstGeom>
            <a:noFill/>
          </p:spPr>
          <p:txBody>
            <a:bodyPr wrap="square" rtlCol="0">
              <a:spAutoFit/>
            </a:bodyPr>
            <a:lstStyle/>
            <a:p>
              <a:pPr algn="ctr"/>
              <a:r>
                <a:rPr lang="en-US" sz="1400" dirty="0"/>
                <a:t>AWS KMS key</a:t>
              </a:r>
            </a:p>
          </p:txBody>
        </p:sp>
        <p:sp>
          <p:nvSpPr>
            <p:cNvPr id="18" name="TextBox 17">
              <a:extLst>
                <a:ext uri="{FF2B5EF4-FFF2-40B4-BE49-F238E27FC236}">
                  <a16:creationId xmlns="" xmlns:a16="http://schemas.microsoft.com/office/drawing/2014/main" id="{0F20CFC8-18FA-B842-9B74-B8D524D1F747}"/>
                </a:ext>
              </a:extLst>
            </p:cNvPr>
            <p:cNvSpPr txBox="1"/>
            <p:nvPr/>
          </p:nvSpPr>
          <p:spPr>
            <a:xfrm>
              <a:off x="9241851" y="4320039"/>
              <a:ext cx="1506552" cy="523220"/>
            </a:xfrm>
            <a:prstGeom prst="rect">
              <a:avLst/>
            </a:prstGeom>
            <a:noFill/>
          </p:spPr>
          <p:txBody>
            <a:bodyPr wrap="square" rtlCol="0">
              <a:spAutoFit/>
            </a:bodyPr>
            <a:lstStyle/>
            <a:p>
              <a:pPr algn="ctr"/>
              <a:r>
                <a:rPr lang="en-US" sz="1400" dirty="0"/>
                <a:t>Amazon S3 output bucket</a:t>
              </a:r>
            </a:p>
          </p:txBody>
        </p:sp>
        <p:cxnSp>
          <p:nvCxnSpPr>
            <p:cNvPr id="19" name="Straight Arrow Connector 18">
              <a:extLst>
                <a:ext uri="{FF2B5EF4-FFF2-40B4-BE49-F238E27FC236}">
                  <a16:creationId xmlns="" xmlns:a16="http://schemas.microsoft.com/office/drawing/2014/main" id="{C1391436-33C4-4E4D-9260-8B83E0DABA58}"/>
                </a:ext>
              </a:extLst>
            </p:cNvPr>
            <p:cNvCxnSpPr>
              <a:cxnSpLocks/>
            </p:cNvCxnSpPr>
            <p:nvPr/>
          </p:nvCxnSpPr>
          <p:spPr>
            <a:xfrm>
              <a:off x="1894114" y="3208771"/>
              <a:ext cx="104665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AB5DE408-CFFC-0142-ACCA-FF606E445444}"/>
                </a:ext>
              </a:extLst>
            </p:cNvPr>
            <p:cNvCxnSpPr>
              <a:cxnSpLocks/>
            </p:cNvCxnSpPr>
            <p:nvPr/>
          </p:nvCxnSpPr>
          <p:spPr>
            <a:xfrm>
              <a:off x="4133544" y="3208771"/>
              <a:ext cx="176632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 xmlns:a16="http://schemas.microsoft.com/office/drawing/2014/main" id="{C36A8886-A11B-D04A-96B9-A24247A1C746}"/>
                </a:ext>
              </a:extLst>
            </p:cNvPr>
            <p:cNvGrpSpPr/>
            <p:nvPr/>
          </p:nvGrpSpPr>
          <p:grpSpPr>
            <a:xfrm rot="10800000">
              <a:off x="8452831" y="2015816"/>
              <a:ext cx="819599" cy="2449618"/>
              <a:chOff x="8228637" y="4518536"/>
              <a:chExt cx="1639961" cy="399415"/>
            </a:xfrm>
          </p:grpSpPr>
          <p:sp>
            <p:nvSpPr>
              <p:cNvPr id="22" name="Freeform 21">
                <a:extLst>
                  <a:ext uri="{FF2B5EF4-FFF2-40B4-BE49-F238E27FC236}">
                    <a16:creationId xmlns=""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 xmlns:a16="http://schemas.microsoft.com/office/drawing/2014/main" id="{ED5C9956-712B-274F-9D17-72C2A3FC06FF}"/>
                </a:ext>
              </a:extLst>
            </p:cNvPr>
            <p:cNvSpPr/>
            <p:nvPr/>
          </p:nvSpPr>
          <p:spPr>
            <a:xfrm>
              <a:off x="3513909" y="3745953"/>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 xmlns:a16="http://schemas.microsoft.com/office/drawing/2014/main" id="{884950C6-4D81-D845-B727-6A607552A1A7}"/>
                </a:ext>
              </a:extLst>
            </p:cNvPr>
            <p:cNvCxnSpPr>
              <a:cxnSpLocks/>
            </p:cNvCxnSpPr>
            <p:nvPr/>
          </p:nvCxnSpPr>
          <p:spPr>
            <a:xfrm>
              <a:off x="6826768" y="3208771"/>
              <a:ext cx="7315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644C4544-2F4C-DE40-AA67-14422ADC3C97}"/>
                </a:ext>
              </a:extLst>
            </p:cNvPr>
            <p:cNvSpPr txBox="1"/>
            <p:nvPr/>
          </p:nvSpPr>
          <p:spPr>
            <a:xfrm>
              <a:off x="1628043" y="2937171"/>
              <a:ext cx="1506552" cy="276999"/>
            </a:xfrm>
            <a:prstGeom prst="rect">
              <a:avLst/>
            </a:prstGeom>
            <a:noFill/>
          </p:spPr>
          <p:txBody>
            <a:bodyPr wrap="square" rtlCol="0">
              <a:spAutoFit/>
            </a:bodyPr>
            <a:lstStyle/>
            <a:p>
              <a:pPr algn="ctr"/>
              <a:r>
                <a:rPr lang="en-US" sz="1200" i="1" dirty="0"/>
                <a:t>Git push</a:t>
              </a:r>
            </a:p>
          </p:txBody>
        </p:sp>
        <p:sp>
          <p:nvSpPr>
            <p:cNvPr id="28" name="TextBox 27">
              <a:extLst>
                <a:ext uri="{FF2B5EF4-FFF2-40B4-BE49-F238E27FC236}">
                  <a16:creationId xmlns="" xmlns:a16="http://schemas.microsoft.com/office/drawing/2014/main" id="{802BC744-11D7-6643-8A73-E9326F323B38}"/>
                </a:ext>
              </a:extLst>
            </p:cNvPr>
            <p:cNvSpPr txBox="1"/>
            <p:nvPr/>
          </p:nvSpPr>
          <p:spPr>
            <a:xfrm>
              <a:off x="4070798" y="2937171"/>
              <a:ext cx="1506552" cy="276999"/>
            </a:xfrm>
            <a:prstGeom prst="rect">
              <a:avLst/>
            </a:prstGeom>
            <a:noFill/>
          </p:spPr>
          <p:txBody>
            <a:bodyPr wrap="square" rtlCol="0">
              <a:spAutoFit/>
            </a:bodyPr>
            <a:lstStyle/>
            <a:p>
              <a:pPr algn="ctr"/>
              <a:r>
                <a:rPr lang="en-US" sz="1200" i="1" dirty="0"/>
                <a:t>Git webhook</a:t>
              </a:r>
            </a:p>
          </p:txBody>
        </p:sp>
      </p:grpSp>
    </p:spTree>
    <p:extLst>
      <p:ext uri="{BB962C8B-B14F-4D97-AF65-F5344CB8AC3E}">
        <p14:creationId xmlns:p14="http://schemas.microsoft.com/office/powerpoint/2010/main" val="12583380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105</a:t>
            </a:fld>
            <a:endParaRPr lang="en-US" dirty="0"/>
          </a:p>
        </p:txBody>
      </p:sp>
      <p:sp>
        <p:nvSpPr>
          <p:cNvPr id="3" name="TextBox 2">
            <a:extLst>
              <a:ext uri="{FF2B5EF4-FFF2-40B4-BE49-F238E27FC236}">
                <a16:creationId xmlns=""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t>Example:</a:t>
            </a:r>
          </a:p>
          <a:p>
            <a:r>
              <a:rPr lang="en-US" sz="1600" dirty="0"/>
              <a:t>Chef Automate Architecture on AWS</a:t>
            </a:r>
          </a:p>
        </p:txBody>
      </p:sp>
      <p:sp>
        <p:nvSpPr>
          <p:cNvPr id="30" name="Rectangle 29">
            <a:extLst>
              <a:ext uri="{FF2B5EF4-FFF2-40B4-BE49-F238E27FC236}">
                <a16:creationId xmlns="" xmlns:a16="http://schemas.microsoft.com/office/drawing/2014/main" id="{407F3126-E68E-E849-9685-96BEA82D6413}"/>
              </a:ext>
            </a:extLst>
          </p:cNvPr>
          <p:cNvSpPr/>
          <p:nvPr/>
        </p:nvSpPr>
        <p:spPr>
          <a:xfrm>
            <a:off x="2759790" y="1574800"/>
            <a:ext cx="7491649" cy="42570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2" name="Rectangle 31">
            <a:extLst>
              <a:ext uri="{FF2B5EF4-FFF2-40B4-BE49-F238E27FC236}">
                <a16:creationId xmlns="" xmlns:a16="http://schemas.microsoft.com/office/drawing/2014/main" id="{0EB8B091-E866-5B45-9D39-DB380AE8EEA5}"/>
              </a:ext>
            </a:extLst>
          </p:cNvPr>
          <p:cNvSpPr/>
          <p:nvPr/>
        </p:nvSpPr>
        <p:spPr>
          <a:xfrm>
            <a:off x="2691615" y="554192"/>
            <a:ext cx="7653136" cy="56027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3" name="Rectangle 32">
            <a:extLst>
              <a:ext uri="{FF2B5EF4-FFF2-40B4-BE49-F238E27FC236}">
                <a16:creationId xmlns="" xmlns:a16="http://schemas.microsoft.com/office/drawing/2014/main" id="{2BBBCCDD-1FC1-5745-81F7-77B80C06A4DB}"/>
              </a:ext>
            </a:extLst>
          </p:cNvPr>
          <p:cNvSpPr/>
          <p:nvPr/>
        </p:nvSpPr>
        <p:spPr>
          <a:xfrm>
            <a:off x="3158165" y="1004496"/>
            <a:ext cx="6912935" cy="5002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36" name="Graphic 35">
            <a:extLst>
              <a:ext uri="{FF2B5EF4-FFF2-40B4-BE49-F238E27FC236}">
                <a16:creationId xmlns="" xmlns:a16="http://schemas.microsoft.com/office/drawing/2014/main" id="{57B6EAE4-66F4-694C-AEFF-8077B029FAC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91615" y="554192"/>
            <a:ext cx="330200" cy="330200"/>
          </a:xfrm>
          <a:prstGeom prst="rect">
            <a:avLst/>
          </a:prstGeom>
        </p:spPr>
      </p:pic>
      <p:pic>
        <p:nvPicPr>
          <p:cNvPr id="37" name="Graphic 36">
            <a:extLst>
              <a:ext uri="{FF2B5EF4-FFF2-40B4-BE49-F238E27FC236}">
                <a16:creationId xmlns="" xmlns:a16="http://schemas.microsoft.com/office/drawing/2014/main" id="{D1E139A0-6B92-0642-9159-E1076FD738F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759790" y="1574800"/>
            <a:ext cx="330200" cy="330200"/>
          </a:xfrm>
          <a:prstGeom prst="rect">
            <a:avLst/>
          </a:prstGeom>
        </p:spPr>
      </p:pic>
      <p:sp>
        <p:nvSpPr>
          <p:cNvPr id="10" name="TextBox 9">
            <a:extLst>
              <a:ext uri="{FF2B5EF4-FFF2-40B4-BE49-F238E27FC236}">
                <a16:creationId xmlns="" xmlns:a16="http://schemas.microsoft.com/office/drawing/2014/main" id="{4D9098AC-64CF-9B4E-8400-B158A5E75BE2}"/>
              </a:ext>
            </a:extLst>
          </p:cNvPr>
          <p:cNvSpPr txBox="1"/>
          <p:nvPr/>
        </p:nvSpPr>
        <p:spPr>
          <a:xfrm>
            <a:off x="5611332" y="5334125"/>
            <a:ext cx="2006600" cy="461665"/>
          </a:xfrm>
          <a:prstGeom prst="rect">
            <a:avLst/>
          </a:prstGeom>
          <a:noFill/>
        </p:spPr>
        <p:txBody>
          <a:bodyPr wrap="square" rtlCol="0">
            <a:spAutoFit/>
          </a:bodyPr>
          <a:lstStyle/>
          <a:p>
            <a:pPr algn="ctr"/>
            <a:r>
              <a:rPr lang="en-US" sz="1200" dirty="0">
                <a:solidFill>
                  <a:schemeClr val="accent5"/>
                </a:solidFill>
              </a:rPr>
              <a:t>Virtual private cloud</a:t>
            </a:r>
          </a:p>
          <a:p>
            <a:pPr algn="ctr"/>
            <a:r>
              <a:rPr lang="en-US" sz="1200" dirty="0">
                <a:solidFill>
                  <a:schemeClr val="accent5"/>
                </a:solidFill>
              </a:rPr>
              <a:t>10.0.0.0/16</a:t>
            </a:r>
          </a:p>
        </p:txBody>
      </p:sp>
      <p:sp>
        <p:nvSpPr>
          <p:cNvPr id="58" name="Rectangle 57">
            <a:extLst>
              <a:ext uri="{FF2B5EF4-FFF2-40B4-BE49-F238E27FC236}">
                <a16:creationId xmlns="" xmlns:a16="http://schemas.microsoft.com/office/drawing/2014/main" id="{686316C1-6236-0D40-BFA1-F4C6CBA8F4E0}"/>
              </a:ext>
            </a:extLst>
          </p:cNvPr>
          <p:cNvSpPr/>
          <p:nvPr/>
        </p:nvSpPr>
        <p:spPr>
          <a:xfrm>
            <a:off x="3349982" y="2154647"/>
            <a:ext cx="6556017" cy="310327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59" name="Graphic 58">
            <a:extLst>
              <a:ext uri="{FF2B5EF4-FFF2-40B4-BE49-F238E27FC236}">
                <a16:creationId xmlns="" xmlns:a16="http://schemas.microsoft.com/office/drawing/2014/main" id="{FDBF526C-3DAB-6641-B164-976DEAB7D79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349983" y="2152288"/>
            <a:ext cx="274320" cy="274320"/>
          </a:xfrm>
          <a:prstGeom prst="rect">
            <a:avLst/>
          </a:prstGeom>
        </p:spPr>
      </p:pic>
      <p:sp>
        <p:nvSpPr>
          <p:cNvPr id="60" name="TextBox 59">
            <a:extLst>
              <a:ext uri="{FF2B5EF4-FFF2-40B4-BE49-F238E27FC236}">
                <a16:creationId xmlns="" xmlns:a16="http://schemas.microsoft.com/office/drawing/2014/main" id="{52E97BBF-9BCD-9F45-B2AE-680F1D03D8B9}"/>
              </a:ext>
            </a:extLst>
          </p:cNvPr>
          <p:cNvSpPr txBox="1"/>
          <p:nvPr/>
        </p:nvSpPr>
        <p:spPr>
          <a:xfrm>
            <a:off x="5611332" y="4775325"/>
            <a:ext cx="2006600" cy="461665"/>
          </a:xfrm>
          <a:prstGeom prst="rect">
            <a:avLst/>
          </a:prstGeom>
          <a:noFill/>
        </p:spPr>
        <p:txBody>
          <a:bodyPr wrap="square" rtlCol="0">
            <a:spAutoFit/>
          </a:bodyPr>
          <a:lstStyle/>
          <a:p>
            <a:pPr algn="ctr"/>
            <a:r>
              <a:rPr lang="en-US" sz="1200" dirty="0">
                <a:solidFill>
                  <a:schemeClr val="accent5"/>
                </a:solidFill>
              </a:rPr>
              <a:t>Public subnet</a:t>
            </a:r>
          </a:p>
          <a:p>
            <a:pPr algn="ctr"/>
            <a:r>
              <a:rPr lang="en-US" sz="1200" dirty="0">
                <a:solidFill>
                  <a:schemeClr val="accent5"/>
                </a:solidFill>
              </a:rPr>
              <a:t>10.0.0.0/19</a:t>
            </a:r>
          </a:p>
        </p:txBody>
      </p:sp>
      <p:pic>
        <p:nvPicPr>
          <p:cNvPr id="61" name="Graphic 60">
            <a:extLst>
              <a:ext uri="{FF2B5EF4-FFF2-40B4-BE49-F238E27FC236}">
                <a16:creationId xmlns="" xmlns:a16="http://schemas.microsoft.com/office/drawing/2014/main" id="{36892777-D4FC-8B4B-8D7D-405067B90DF8}"/>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556861" y="3587078"/>
            <a:ext cx="469900" cy="469900"/>
          </a:xfrm>
          <a:prstGeom prst="rect">
            <a:avLst/>
          </a:prstGeom>
        </p:spPr>
      </p:pic>
      <p:pic>
        <p:nvPicPr>
          <p:cNvPr id="62" name="Graphic 61">
            <a:extLst>
              <a:ext uri="{FF2B5EF4-FFF2-40B4-BE49-F238E27FC236}">
                <a16:creationId xmlns="" xmlns:a16="http://schemas.microsoft.com/office/drawing/2014/main" id="{1C9DE02C-6A7E-AC4A-AD06-EAE739073059}"/>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347561" y="2536899"/>
            <a:ext cx="469900" cy="469900"/>
          </a:xfrm>
          <a:prstGeom prst="rect">
            <a:avLst/>
          </a:prstGeom>
        </p:spPr>
      </p:pic>
      <p:pic>
        <p:nvPicPr>
          <p:cNvPr id="63" name="Graphic 62">
            <a:extLst>
              <a:ext uri="{FF2B5EF4-FFF2-40B4-BE49-F238E27FC236}">
                <a16:creationId xmlns="" xmlns:a16="http://schemas.microsoft.com/office/drawing/2014/main" id="{99DC728C-228C-DC4B-8C4C-C6022718AFD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8036661" y="3587078"/>
            <a:ext cx="469900" cy="469900"/>
          </a:xfrm>
          <a:prstGeom prst="rect">
            <a:avLst/>
          </a:prstGeom>
        </p:spPr>
      </p:pic>
      <p:sp>
        <p:nvSpPr>
          <p:cNvPr id="64" name="TextBox 63">
            <a:extLst>
              <a:ext uri="{FF2B5EF4-FFF2-40B4-BE49-F238E27FC236}">
                <a16:creationId xmlns="" xmlns:a16="http://schemas.microsoft.com/office/drawing/2014/main" id="{E719BE9B-0FAB-4C44-B5A7-2590166AA18E}"/>
              </a:ext>
            </a:extLst>
          </p:cNvPr>
          <p:cNvSpPr txBox="1"/>
          <p:nvPr/>
        </p:nvSpPr>
        <p:spPr>
          <a:xfrm>
            <a:off x="56979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 xmlns:a16="http://schemas.microsoft.com/office/drawing/2014/main" id="{A32B1048-4801-9440-A1AC-D047A41463CB}"/>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347561" y="1343751"/>
            <a:ext cx="469900" cy="469900"/>
          </a:xfrm>
          <a:prstGeom prst="rect">
            <a:avLst/>
          </a:prstGeom>
        </p:spPr>
      </p:pic>
      <p:sp>
        <p:nvSpPr>
          <p:cNvPr id="66" name="TextBox 65">
            <a:extLst>
              <a:ext uri="{FF2B5EF4-FFF2-40B4-BE49-F238E27FC236}">
                <a16:creationId xmlns="" xmlns:a16="http://schemas.microsoft.com/office/drawing/2014/main" id="{1692D169-85DA-CA46-901E-29B7FF31CC49}"/>
              </a:ext>
            </a:extLst>
          </p:cNvPr>
          <p:cNvSpPr txBox="1"/>
          <p:nvPr/>
        </p:nvSpPr>
        <p:spPr>
          <a:xfrm>
            <a:off x="5697976" y="2998018"/>
            <a:ext cx="1769070" cy="276999"/>
          </a:xfrm>
          <a:prstGeom prst="rect">
            <a:avLst/>
          </a:prstGeom>
          <a:noFill/>
        </p:spPr>
        <p:txBody>
          <a:bodyPr wrap="square" rtlCol="0">
            <a:spAutoFit/>
          </a:bodyPr>
          <a:lstStyle/>
          <a:p>
            <a:pPr algn="ctr"/>
            <a:r>
              <a:rPr lang="en-US" sz="1200" dirty="0"/>
              <a:t>Chef Automate</a:t>
            </a:r>
          </a:p>
        </p:txBody>
      </p:sp>
      <p:sp>
        <p:nvSpPr>
          <p:cNvPr id="67" name="TextBox 66">
            <a:extLst>
              <a:ext uri="{FF2B5EF4-FFF2-40B4-BE49-F238E27FC236}">
                <a16:creationId xmlns="" xmlns:a16="http://schemas.microsoft.com/office/drawing/2014/main" id="{61F6313D-7B8E-EE43-AE73-25E2F02B4AC1}"/>
              </a:ext>
            </a:extLst>
          </p:cNvPr>
          <p:cNvSpPr txBox="1"/>
          <p:nvPr/>
        </p:nvSpPr>
        <p:spPr>
          <a:xfrm>
            <a:off x="3907276" y="4111617"/>
            <a:ext cx="1769070" cy="461665"/>
          </a:xfrm>
          <a:prstGeom prst="rect">
            <a:avLst/>
          </a:prstGeom>
          <a:noFill/>
        </p:spPr>
        <p:txBody>
          <a:bodyPr wrap="square" rtlCol="0">
            <a:spAutoFit/>
          </a:bodyPr>
          <a:lstStyle/>
          <a:p>
            <a:pPr algn="ctr"/>
            <a:r>
              <a:rPr lang="en-US" sz="1200" dirty="0"/>
              <a:t>Chef workstation (local Chef repo)</a:t>
            </a:r>
          </a:p>
        </p:txBody>
      </p:sp>
      <p:sp>
        <p:nvSpPr>
          <p:cNvPr id="68" name="TextBox 67">
            <a:extLst>
              <a:ext uri="{FF2B5EF4-FFF2-40B4-BE49-F238E27FC236}">
                <a16:creationId xmlns="" xmlns:a16="http://schemas.microsoft.com/office/drawing/2014/main" id="{487DB919-7E42-0240-BEE2-B51C322E2113}"/>
              </a:ext>
            </a:extLst>
          </p:cNvPr>
          <p:cNvSpPr txBox="1"/>
          <p:nvPr/>
        </p:nvSpPr>
        <p:spPr>
          <a:xfrm>
            <a:off x="7387076" y="4111617"/>
            <a:ext cx="1769070" cy="276999"/>
          </a:xfrm>
          <a:prstGeom prst="rect">
            <a:avLst/>
          </a:prstGeom>
          <a:noFill/>
        </p:spPr>
        <p:txBody>
          <a:bodyPr wrap="square" rtlCol="0">
            <a:spAutoFit/>
          </a:bodyPr>
          <a:lstStyle/>
          <a:p>
            <a:pPr algn="ctr"/>
            <a:r>
              <a:rPr lang="en-US" sz="1200" dirty="0"/>
              <a:t>Chef node</a:t>
            </a:r>
          </a:p>
        </p:txBody>
      </p:sp>
      <p:cxnSp>
        <p:nvCxnSpPr>
          <p:cNvPr id="69" name="Straight Arrow Connector 68">
            <a:extLst>
              <a:ext uri="{FF2B5EF4-FFF2-40B4-BE49-F238E27FC236}">
                <a16:creationId xmlns="" xmlns:a16="http://schemas.microsoft.com/office/drawing/2014/main" id="{C743D47D-59D1-784D-81EE-8EF4F417CDB3}"/>
              </a:ext>
            </a:extLst>
          </p:cNvPr>
          <p:cNvCxnSpPr>
            <a:cxnSpLocks/>
          </p:cNvCxnSpPr>
          <p:nvPr/>
        </p:nvCxnSpPr>
        <p:spPr>
          <a:xfrm>
            <a:off x="5171541" y="3790434"/>
            <a:ext cx="274055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 xmlns:a16="http://schemas.microsoft.com/office/drawing/2014/main" id="{AAA271A3-586A-F844-8E14-AFB2E2A5C2CB}"/>
              </a:ext>
            </a:extLst>
          </p:cNvPr>
          <p:cNvSpPr/>
          <p:nvPr/>
        </p:nvSpPr>
        <p:spPr>
          <a:xfrm>
            <a:off x="68961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 xmlns:a16="http://schemas.microsoft.com/office/drawing/2014/main" id="{0D8AB44C-646C-574E-A4AB-D68F256F439C}"/>
              </a:ext>
            </a:extLst>
          </p:cNvPr>
          <p:cNvSpPr/>
          <p:nvPr/>
        </p:nvSpPr>
        <p:spPr>
          <a:xfrm>
            <a:off x="47752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 xmlns:a16="http://schemas.microsoft.com/office/drawing/2014/main" id="{2C8A8F24-827B-6947-B106-6C977185EC04}"/>
              </a:ext>
            </a:extLst>
          </p:cNvPr>
          <p:cNvSpPr txBox="1"/>
          <p:nvPr/>
        </p:nvSpPr>
        <p:spPr>
          <a:xfrm>
            <a:off x="3310376" y="2905117"/>
            <a:ext cx="1464823" cy="646331"/>
          </a:xfrm>
          <a:prstGeom prst="rect">
            <a:avLst/>
          </a:prstGeom>
          <a:noFill/>
        </p:spPr>
        <p:txBody>
          <a:bodyPr wrap="square" rtlCol="0">
            <a:spAutoFit/>
          </a:bodyPr>
          <a:lstStyle/>
          <a:p>
            <a:pPr algn="ctr"/>
            <a:r>
              <a:rPr lang="en-US" sz="1200" b="1" dirty="0"/>
              <a:t>Knife is used to upload cookbooks</a:t>
            </a:r>
          </a:p>
        </p:txBody>
      </p:sp>
      <p:sp>
        <p:nvSpPr>
          <p:cNvPr id="73" name="TextBox 72">
            <a:extLst>
              <a:ext uri="{FF2B5EF4-FFF2-40B4-BE49-F238E27FC236}">
                <a16:creationId xmlns="" xmlns:a16="http://schemas.microsoft.com/office/drawing/2014/main" id="{8F1C6DB5-BCC8-2A4C-A011-F3E4348DEC33}"/>
              </a:ext>
            </a:extLst>
          </p:cNvPr>
          <p:cNvSpPr txBox="1"/>
          <p:nvPr/>
        </p:nvSpPr>
        <p:spPr>
          <a:xfrm>
            <a:off x="5493311" y="3857617"/>
            <a:ext cx="2269699" cy="646331"/>
          </a:xfrm>
          <a:prstGeom prst="rect">
            <a:avLst/>
          </a:prstGeom>
          <a:noFill/>
        </p:spPr>
        <p:txBody>
          <a:bodyPr wrap="square" rtlCol="0">
            <a:spAutoFit/>
          </a:bodyPr>
          <a:lstStyle/>
          <a:p>
            <a:pPr algn="ctr"/>
            <a:r>
              <a:rPr lang="en-US" sz="1200" b="1" dirty="0"/>
              <a:t>Knife is used to bootstrap and communicate with nodes</a:t>
            </a:r>
          </a:p>
        </p:txBody>
      </p:sp>
      <p:sp>
        <p:nvSpPr>
          <p:cNvPr id="74" name="TextBox 73">
            <a:extLst>
              <a:ext uri="{FF2B5EF4-FFF2-40B4-BE49-F238E27FC236}">
                <a16:creationId xmlns="" xmlns:a16="http://schemas.microsoft.com/office/drawing/2014/main" id="{3DBE31AE-1168-554A-BCE6-99DA92722F14}"/>
              </a:ext>
            </a:extLst>
          </p:cNvPr>
          <p:cNvSpPr txBox="1"/>
          <p:nvPr/>
        </p:nvSpPr>
        <p:spPr>
          <a:xfrm>
            <a:off x="8348751" y="2905117"/>
            <a:ext cx="1466289" cy="646331"/>
          </a:xfrm>
          <a:prstGeom prst="rect">
            <a:avLst/>
          </a:prstGeom>
          <a:noFill/>
        </p:spPr>
        <p:txBody>
          <a:bodyPr wrap="square" rtlCol="0">
            <a:spAutoFit/>
          </a:bodyPr>
          <a:lstStyle/>
          <a:p>
            <a:pPr algn="ctr"/>
            <a:r>
              <a:rPr lang="en-US" sz="1200" b="1" dirty="0"/>
              <a:t>Chef-client processes run-list</a:t>
            </a:r>
          </a:p>
        </p:txBody>
      </p:sp>
    </p:spTree>
    <p:extLst>
      <p:ext uri="{BB962C8B-B14F-4D97-AF65-F5344CB8AC3E}">
        <p14:creationId xmlns:p14="http://schemas.microsoft.com/office/powerpoint/2010/main" val="2368226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E14C58-1D63-CA44-9D51-530E26C96C37}"/>
              </a:ext>
            </a:extLst>
          </p:cNvPr>
          <p:cNvSpPr>
            <a:spLocks noGrp="1"/>
          </p:cNvSpPr>
          <p:nvPr>
            <p:ph type="title"/>
          </p:nvPr>
        </p:nvSpPr>
        <p:spPr/>
        <p:txBody>
          <a:bodyPr/>
          <a:lstStyle/>
          <a:p>
            <a:r>
              <a:rPr lang="en-US"/>
              <a:t>Guidelines</a:t>
            </a:r>
            <a:endParaRPr lang="en-US" dirty="0"/>
          </a:p>
        </p:txBody>
      </p:sp>
      <p:sp>
        <p:nvSpPr>
          <p:cNvPr id="13" name="Text Placeholder 12">
            <a:extLst>
              <a:ext uri="{FF2B5EF4-FFF2-40B4-BE49-F238E27FC236}">
                <a16:creationId xmlns="" xmlns:a16="http://schemas.microsoft.com/office/drawing/2014/main" id="{56380F8B-197F-3F4D-A596-A6F9BD90A481}"/>
              </a:ext>
            </a:extLst>
          </p:cNvPr>
          <p:cNvSpPr>
            <a:spLocks noGrp="1"/>
          </p:cNvSpPr>
          <p:nvPr>
            <p:ph type="body" idx="1"/>
          </p:nvPr>
        </p:nvSpPr>
        <p:spPr/>
        <p:txBody>
          <a:bodyPr/>
          <a:lstStyle/>
          <a:p>
            <a:r>
              <a:rPr lang="en-US"/>
              <a:t>How to build a diagram and element guidance</a:t>
            </a:r>
            <a:endParaRPr lang="en-US" dirty="0"/>
          </a:p>
        </p:txBody>
      </p:sp>
      <p:sp>
        <p:nvSpPr>
          <p:cNvPr id="5" name="Slide Number Placeholder 4">
            <a:extLst>
              <a:ext uri="{FF2B5EF4-FFF2-40B4-BE49-F238E27FC236}">
                <a16:creationId xmlns=""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r>
              <a:rPr lang="en-US" dirty="0"/>
              <a:t/>
            </a:r>
            <a:br>
              <a:rPr lang="en-US" dirty="0"/>
            </a:br>
            <a:r>
              <a:rPr lang="en-US" dirty="0"/>
              <a:t>The architecture deck is available for both light and dark backgrounds. Determine which best fits your need – light backgrounds tend to be used on the web, whereas dark backgrounds are used for in-person presentations or PowerPoints.</a:t>
            </a:r>
          </a:p>
          <a:p>
            <a:pPr marL="457200" indent="-457200">
              <a:lnSpc>
                <a:spcPct val="110000"/>
              </a:lnSpc>
              <a:buFont typeface="+mj-lt"/>
              <a:buAutoNum type="arabicPeriod"/>
            </a:pPr>
            <a:r>
              <a:rPr lang="en-US" b="1" dirty="0"/>
              <a:t>Start with the structure</a:t>
            </a:r>
            <a:br>
              <a:rPr lang="en-US" b="1" dirty="0"/>
            </a:br>
            <a:r>
              <a:rPr lang="en-US" dirty="0"/>
              <a:t>Locate the groups you’ll use for the underlying structure of your diagram.</a:t>
            </a:r>
            <a:endParaRPr lang="en-US" b="1" dirty="0"/>
          </a:p>
          <a:p>
            <a:pPr marL="457200" indent="-457200">
              <a:lnSpc>
                <a:spcPct val="110000"/>
              </a:lnSpc>
              <a:buFont typeface="+mj-lt"/>
              <a:buAutoNum type="arabicPeriod"/>
            </a:pPr>
            <a:r>
              <a:rPr lang="en-US" b="1" dirty="0"/>
              <a:t>Add product and resource icons</a:t>
            </a:r>
            <a:r>
              <a:rPr lang="en-US" dirty="0"/>
              <a:t/>
            </a:r>
            <a:br>
              <a:rPr lang="en-US" dirty="0"/>
            </a:br>
            <a:r>
              <a:rPr lang="en-US" dirty="0"/>
              <a:t>Navigate to the category of your desired product icon or resource, or use PowerPoint’s search capability to locate it. Then copy and paste it into your diagram.</a:t>
            </a:r>
          </a:p>
          <a:p>
            <a:pPr marL="457200" indent="-457200">
              <a:lnSpc>
                <a:spcPct val="110000"/>
              </a:lnSpc>
              <a:buFont typeface="+mj-lt"/>
              <a:buAutoNum type="arabicPeriod"/>
            </a:pPr>
            <a:r>
              <a:rPr lang="en-US" b="1" dirty="0"/>
              <a:t>Add other steps</a:t>
            </a:r>
            <a:r>
              <a:rPr lang="en-US" dirty="0"/>
              <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r>
              <a:rPr lang="en-US" dirty="0"/>
              <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EBFC9F5-E9B3-7742-AE52-B1DEC10D54B4}"/>
              </a:ext>
            </a:extLst>
          </p:cNvPr>
          <p:cNvPicPr>
            <a:picLocks noChangeAspect="1"/>
          </p:cNvPicPr>
          <p:nvPr/>
        </p:nvPicPr>
        <p:blipFill>
          <a:blip r:embed="rId3"/>
          <a:stretch>
            <a:fillRect/>
          </a:stretch>
        </p:blipFill>
        <p:spPr>
          <a:xfrm>
            <a:off x="568902" y="3608747"/>
            <a:ext cx="2349500" cy="1828800"/>
          </a:xfrm>
          <a:prstGeom prst="rect">
            <a:avLst/>
          </a:prstGeom>
        </p:spPr>
      </p:pic>
      <p:sp>
        <p:nvSpPr>
          <p:cNvPr id="36" name="Rectangle 35">
            <a:extLst>
              <a:ext uri="{FF2B5EF4-FFF2-40B4-BE49-F238E27FC236}">
                <a16:creationId xmlns="" xmlns:a16="http://schemas.microsoft.com/office/drawing/2014/main" id="{62D562A7-E1B1-4A4E-AC71-36336134F8F8}"/>
              </a:ext>
            </a:extLst>
          </p:cNvPr>
          <p:cNvSpPr/>
          <p:nvPr/>
        </p:nvSpPr>
        <p:spPr>
          <a:xfrm>
            <a:off x="8093960" y="24643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 xmlns:a16="http://schemas.microsoft.com/office/drawing/2014/main" id="{027F6D76-170F-D146-905B-E88AEF01D246}"/>
              </a:ext>
            </a:extLst>
          </p:cNvPr>
          <p:cNvSpPr/>
          <p:nvPr/>
        </p:nvSpPr>
        <p:spPr>
          <a:xfrm>
            <a:off x="8093960" y="4672979"/>
            <a:ext cx="3670300" cy="99644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 xmlns:a16="http://schemas.microsoft.com/office/drawing/2014/main"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VPC/Subnets.</a:t>
            </a:r>
          </a:p>
        </p:txBody>
      </p:sp>
      <p:sp>
        <p:nvSpPr>
          <p:cNvPr id="5" name="Slide Number Placeholder 4">
            <a:extLst>
              <a:ext uri="{FF2B5EF4-FFF2-40B4-BE49-F238E27FC236}">
                <a16:creationId xmlns=""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Use the bottom right corner of a group box to stretch or collapse to your desired size</a:t>
            </a:r>
          </a:p>
        </p:txBody>
      </p:sp>
      <p:sp>
        <p:nvSpPr>
          <p:cNvPr id="26" name="Rectangle 25">
            <a:extLst>
              <a:ext uri="{FF2B5EF4-FFF2-40B4-BE49-F238E27FC236}">
                <a16:creationId xmlns="" xmlns:a16="http://schemas.microsoft.com/office/drawing/2014/main" id="{DFEAFCC8-9A93-7447-9EDF-46DF05956AB4}"/>
              </a:ext>
            </a:extLst>
          </p:cNvPr>
          <p:cNvSpPr/>
          <p:nvPr/>
        </p:nvSpPr>
        <p:spPr>
          <a:xfrm>
            <a:off x="2491560" y="4944063"/>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 xmlns:a16="http://schemas.microsoft.com/office/drawing/2014/main" id="{9FBDB472-98E5-8D4D-A075-AAEA76889FA6}"/>
              </a:ext>
            </a:extLst>
          </p:cNvPr>
          <p:cNvCxnSpPr/>
          <p:nvPr/>
        </p:nvCxnSpPr>
        <p:spPr>
          <a:xfrm>
            <a:off x="2814503" y="50715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88225B66-0BC2-6448-9D37-5B7656A93264}"/>
              </a:ext>
            </a:extLst>
          </p:cNvPr>
          <p:cNvCxnSpPr>
            <a:cxnSpLocks/>
          </p:cNvCxnSpPr>
          <p:nvPr/>
        </p:nvCxnSpPr>
        <p:spPr>
          <a:xfrm rot="5400000">
            <a:off x="2426246" y="5470712"/>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an icon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0.05” buffer on each side.</a:t>
            </a:r>
          </a:p>
        </p:txBody>
      </p:sp>
      <p:sp>
        <p:nvSpPr>
          <p:cNvPr id="52" name="Rectangle 51">
            <a:extLst>
              <a:ext uri="{FF2B5EF4-FFF2-40B4-BE49-F238E27FC236}">
                <a16:creationId xmlns=""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 xmlns:a16="http://schemas.microsoft.com/office/drawing/2014/main" id="{47B00793-23F7-B64F-A0E3-7902473A742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956151" y="3703851"/>
            <a:ext cx="330200" cy="330200"/>
          </a:xfrm>
          <a:prstGeom prst="rect">
            <a:avLst/>
          </a:prstGeom>
        </p:spPr>
      </p:pic>
      <p:sp>
        <p:nvSpPr>
          <p:cNvPr id="30" name="Rectangle 29">
            <a:extLst>
              <a:ext uri="{FF2B5EF4-FFF2-40B4-BE49-F238E27FC236}">
                <a16:creationId xmlns="" xmlns:a16="http://schemas.microsoft.com/office/drawing/2014/main" id="{AECD4AA0-15AB-0443-8477-A2592B145E32}"/>
              </a:ext>
            </a:extLst>
          </p:cNvPr>
          <p:cNvSpPr/>
          <p:nvPr/>
        </p:nvSpPr>
        <p:spPr>
          <a:xfrm>
            <a:off x="3993732" y="4079771"/>
            <a:ext cx="3133248" cy="184183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41" name="Graphic 40">
            <a:extLst>
              <a:ext uri="{FF2B5EF4-FFF2-40B4-BE49-F238E27FC236}">
                <a16:creationId xmlns="" xmlns:a16="http://schemas.microsoft.com/office/drawing/2014/main" id="{866360E3-E508-FD45-BC42-C0F96D4CD09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993732" y="4077412"/>
            <a:ext cx="274320" cy="274320"/>
          </a:xfrm>
          <a:prstGeom prst="rect">
            <a:avLst/>
          </a:prstGeom>
        </p:spPr>
      </p:pic>
    </p:spTree>
    <p:extLst>
      <p:ext uri="{BB962C8B-B14F-4D97-AF65-F5344CB8AC3E}">
        <p14:creationId xmlns:p14="http://schemas.microsoft.com/office/powerpoint/2010/main" val="2987017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5487B48B-55FF-6748-876A-A5513089807E}"/>
              </a:ext>
            </a:extLst>
          </p:cNvPr>
          <p:cNvPicPr>
            <a:picLocks noChangeAspect="1"/>
          </p:cNvPicPr>
          <p:nvPr/>
        </p:nvPicPr>
        <p:blipFill>
          <a:blip r:embed="rId2"/>
          <a:stretch>
            <a:fillRect/>
          </a:stretch>
        </p:blipFill>
        <p:spPr>
          <a:xfrm>
            <a:off x="387931" y="3781541"/>
            <a:ext cx="1231900" cy="1447800"/>
          </a:xfrm>
          <a:prstGeom prst="rect">
            <a:avLst/>
          </a:prstGeom>
        </p:spPr>
      </p:pic>
      <p:sp>
        <p:nvSpPr>
          <p:cNvPr id="26" name="Rectangle 25">
            <a:extLst>
              <a:ext uri="{FF2B5EF4-FFF2-40B4-BE49-F238E27FC236}">
                <a16:creationId xmlns=""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 xmlns:a16="http://schemas.microsoft.com/office/drawing/2014/main" id="{62D562A7-E1B1-4A4E-AC71-36336134F8F8}"/>
              </a:ext>
            </a:extLst>
          </p:cNvPr>
          <p:cNvSpPr/>
          <p:nvPr/>
        </p:nvSpPr>
        <p:spPr>
          <a:xfrm>
            <a:off x="8093960" y="2464350"/>
            <a:ext cx="3670300" cy="184532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 xmlns:a16="http://schemas.microsoft.com/office/drawing/2014/main" id="{027F6D76-170F-D146-905B-E88AEF01D246}"/>
              </a:ext>
            </a:extLst>
          </p:cNvPr>
          <p:cNvSpPr/>
          <p:nvPr/>
        </p:nvSpPr>
        <p:spPr>
          <a:xfrm>
            <a:off x="8093960" y="4558678"/>
            <a:ext cx="3670300" cy="137742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 xmlns:a16="http://schemas.microsoft.com/office/drawing/2014/main" id="{8FF9E629-41D7-2E4F-ABCB-C663C740A6BE}"/>
              </a:ext>
            </a:extLst>
          </p:cNvPr>
          <p:cNvSpPr>
            <a:spLocks noGrp="1"/>
          </p:cNvSpPr>
          <p:nvPr>
            <p:ph type="title"/>
          </p:nvPr>
        </p:nvSpPr>
        <p:spPr/>
        <p:txBody>
          <a:bodyPr/>
          <a:lstStyle/>
          <a:p>
            <a:r>
              <a:rPr lang="en-US"/>
              <a:t>Icons</a:t>
            </a:r>
            <a:endParaRPr lang="en-US" dirty="0"/>
          </a:p>
        </p:txBody>
      </p:sp>
      <p:sp>
        <p:nvSpPr>
          <p:cNvPr id="3" name="Content Placeholder 2">
            <a:extLst>
              <a:ext uri="{FF2B5EF4-FFF2-40B4-BE49-F238E27FC236}">
                <a16:creationId xmlns=""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product and resource icons are designed to be used on both dark and light backgrounds. Alternate product icons are specific to a background type. All icons may be renamed to better fit your use case.</a:t>
            </a:r>
          </a:p>
        </p:txBody>
      </p:sp>
      <p:sp>
        <p:nvSpPr>
          <p:cNvPr id="5" name="Slide Number Placeholder 4">
            <a:extLst>
              <a:ext uri="{FF2B5EF4-FFF2-40B4-BE49-F238E27FC236}">
                <a16:creationId xmlns=""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icons</a:t>
            </a:r>
          </a:p>
        </p:txBody>
      </p:sp>
      <p:sp>
        <p:nvSpPr>
          <p:cNvPr id="25" name="TextBox 24">
            <a:extLst>
              <a:ext uri="{FF2B5EF4-FFF2-40B4-BE49-F238E27FC236}">
                <a16:creationId xmlns=""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t>All icons in this deck are SVG’s, allowing them to be scaled up or down depending on the diagram. Be sure to hold down shift while resizing to preserve icon integrity.</a:t>
            </a:r>
          </a:p>
        </p:txBody>
      </p:sp>
      <p:sp>
        <p:nvSpPr>
          <p:cNvPr id="31" name="TextBox 30">
            <a:extLst>
              <a:ext uri="{FF2B5EF4-FFF2-40B4-BE49-F238E27FC236}">
                <a16:creationId xmlns=""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resource icon text color when using a dark background</a:t>
            </a:r>
          </a:p>
          <a:p>
            <a:pPr marL="285750" indent="-285750">
              <a:buFont typeface="Arial" panose="020B0604020202020204" pitchFamily="34" charset="0"/>
              <a:buChar char="•"/>
            </a:pPr>
            <a:r>
              <a:rPr lang="en-US" sz="1400" dirty="0"/>
              <a:t>Use the alternate light-</a:t>
            </a:r>
            <a:r>
              <a:rPr lang="en-US" sz="1400" dirty="0" err="1"/>
              <a:t>bg</a:t>
            </a:r>
            <a:r>
              <a:rPr lang="en-US" sz="1400" dirty="0"/>
              <a:t> product icon when appropriate</a:t>
            </a:r>
          </a:p>
        </p:txBody>
      </p:sp>
      <p:sp>
        <p:nvSpPr>
          <p:cNvPr id="38" name="TextBox 37">
            <a:extLst>
              <a:ext uri="{FF2B5EF4-FFF2-40B4-BE49-F238E27FC236}">
                <a16:creationId xmlns=""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product icons</a:t>
            </a:r>
          </a:p>
          <a:p>
            <a:pPr marL="285750" indent="-285750">
              <a:buFont typeface="Arial" panose="020B0604020202020204" pitchFamily="34" charset="0"/>
              <a:buChar char="•"/>
            </a:pPr>
            <a:r>
              <a:rPr lang="en-US" sz="1400" dirty="0"/>
              <a:t>Flip or rotate icons</a:t>
            </a:r>
          </a:p>
          <a:p>
            <a:pPr marL="285750" indent="-285750">
              <a:buFont typeface="Arial" panose="020B0604020202020204" pitchFamily="34" charset="0"/>
              <a:buChar char="•"/>
            </a:pPr>
            <a:r>
              <a:rPr lang="en-US" sz="1400" dirty="0"/>
              <a:t>Change shape of icon</a:t>
            </a:r>
          </a:p>
        </p:txBody>
      </p:sp>
      <p:sp>
        <p:nvSpPr>
          <p:cNvPr id="39" name="TextBox 38">
            <a:extLst>
              <a:ext uri="{FF2B5EF4-FFF2-40B4-BE49-F238E27FC236}">
                <a16:creationId xmlns=""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Using the alternate product icon</a:t>
            </a:r>
          </a:p>
        </p:txBody>
      </p:sp>
      <p:sp>
        <p:nvSpPr>
          <p:cNvPr id="40" name="TextBox 39">
            <a:extLst>
              <a:ext uri="{FF2B5EF4-FFF2-40B4-BE49-F238E27FC236}">
                <a16:creationId xmlns=""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t>In some complex diagrams, it may be less visually distracting to use the alternate “light-</a:t>
            </a:r>
            <a:r>
              <a:rPr lang="en-US" sz="1400" dirty="0" err="1"/>
              <a:t>bg</a:t>
            </a:r>
            <a:r>
              <a:rPr lang="en-US" sz="1400" dirty="0"/>
              <a:t>” product icons. These are built with a solid color background instead of a gradient and may be used interchangeably at your discretion.</a:t>
            </a:r>
          </a:p>
        </p:txBody>
      </p:sp>
      <p:pic>
        <p:nvPicPr>
          <p:cNvPr id="7" name="Graphic 6">
            <a:extLst>
              <a:ext uri="{FF2B5EF4-FFF2-40B4-BE49-F238E27FC236}">
                <a16:creationId xmlns="" xmlns:a16="http://schemas.microsoft.com/office/drawing/2014/main" id="{EF880246-2B67-894A-8654-7D45D0BE33C8}"/>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 xmlns:a16="http://schemas.microsoft.com/office/drawing/2014/main" id="{08CF05B9-9834-3046-9E77-16FAA8C1F2F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t>Amazon-</a:t>
            </a:r>
            <a:r>
              <a:rPr lang="en-US" sz="1200" b="1" dirty="0" err="1"/>
              <a:t>Lex.svg</a:t>
            </a:r>
            <a:endParaRPr lang="en-US" sz="1200" b="1" dirty="0"/>
          </a:p>
        </p:txBody>
      </p:sp>
      <p:sp>
        <p:nvSpPr>
          <p:cNvPr id="42" name="TextBox 41">
            <a:extLst>
              <a:ext uri="{FF2B5EF4-FFF2-40B4-BE49-F238E27FC236}">
                <a16:creationId xmlns=""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t>Amazon-</a:t>
            </a:r>
            <a:r>
              <a:rPr lang="en-US" sz="1200" b="1" dirty="0" err="1"/>
              <a:t>Lex_light</a:t>
            </a:r>
            <a:r>
              <a:rPr lang="en-US" sz="1200" b="1" dirty="0"/>
              <a:t>-</a:t>
            </a:r>
            <a:r>
              <a:rPr lang="en-US" sz="1200" b="1" dirty="0" err="1"/>
              <a:t>bg.svg</a:t>
            </a:r>
            <a:endParaRPr lang="en-US" sz="1200" b="1" dirty="0"/>
          </a:p>
        </p:txBody>
      </p:sp>
    </p:spTree>
    <p:extLst>
      <p:ext uri="{BB962C8B-B14F-4D97-AF65-F5344CB8AC3E}">
        <p14:creationId xmlns:p14="http://schemas.microsoft.com/office/powerpoint/2010/main" val="303191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C1EC8A8-1FF1-5A41-A08D-6002BB0439E0}"/>
              </a:ext>
            </a:extLst>
          </p:cNvPr>
          <p:cNvPicPr>
            <a:picLocks noChangeAspect="1"/>
          </p:cNvPicPr>
          <p:nvPr/>
        </p:nvPicPr>
        <p:blipFill>
          <a:blip r:embed="rId2"/>
          <a:stretch>
            <a:fillRect/>
          </a:stretch>
        </p:blipFill>
        <p:spPr>
          <a:xfrm>
            <a:off x="321942" y="4279279"/>
            <a:ext cx="2028271" cy="557478"/>
          </a:xfrm>
          <a:prstGeom prst="rect">
            <a:avLst/>
          </a:prstGeom>
        </p:spPr>
      </p:pic>
      <p:sp>
        <p:nvSpPr>
          <p:cNvPr id="36" name="Rectangle 35">
            <a:extLst>
              <a:ext uri="{FF2B5EF4-FFF2-40B4-BE49-F238E27FC236}">
                <a16:creationId xmlns="" xmlns:a16="http://schemas.microsoft.com/office/drawing/2014/main" id="{62D562A7-E1B1-4A4E-AC71-36336134F8F8}"/>
              </a:ext>
            </a:extLst>
          </p:cNvPr>
          <p:cNvSpPr/>
          <p:nvPr/>
        </p:nvSpPr>
        <p:spPr>
          <a:xfrm>
            <a:off x="8093960" y="21087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 xmlns:a16="http://schemas.microsoft.com/office/drawing/2014/main" id="{027F6D76-170F-D146-905B-E88AEF01D246}"/>
              </a:ext>
            </a:extLst>
          </p:cNvPr>
          <p:cNvSpPr/>
          <p:nvPr/>
        </p:nvSpPr>
        <p:spPr>
          <a:xfrm>
            <a:off x="8093960" y="4164978"/>
            <a:ext cx="3670300" cy="145249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
        <p:nvSpPr>
          <p:cNvPr id="24" name="TextBox 23">
            <a:extLst>
              <a:ext uri="{FF2B5EF4-FFF2-40B4-BE49-F238E27FC236}">
                <a16:creationId xmlns=""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correct formatting. To edit, click on the arrow, hold down Shift </a:t>
            </a:r>
          </a:p>
        </p:txBody>
      </p:sp>
      <p:sp>
        <p:nvSpPr>
          <p:cNvPr id="31" name="TextBox 30">
            <a:extLst>
              <a:ext uri="{FF2B5EF4-FFF2-40B4-BE49-F238E27FC236}">
                <a16:creationId xmlns=""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preset arrows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Creating new arrows</a:t>
            </a:r>
          </a:p>
        </p:txBody>
      </p:sp>
      <p:sp>
        <p:nvSpPr>
          <p:cNvPr id="40" name="TextBox 39">
            <a:extLst>
              <a:ext uri="{FF2B5EF4-FFF2-40B4-BE49-F238E27FC236}">
                <a16:creationId xmlns=""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default</a:t>
            </a:r>
          </a:p>
        </p:txBody>
      </p:sp>
      <p:sp>
        <p:nvSpPr>
          <p:cNvPr id="41" name="TextBox 40">
            <a:extLst>
              <a:ext uri="{FF2B5EF4-FFF2-40B4-BE49-F238E27FC236}">
                <a16:creationId xmlns=""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you need is not available in the sample arrows, go ahead and use the default arrows.</a:t>
            </a:r>
          </a:p>
        </p:txBody>
      </p:sp>
      <p:cxnSp>
        <p:nvCxnSpPr>
          <p:cNvPr id="42" name="Straight Arrow Connector 41">
            <a:extLst>
              <a:ext uri="{FF2B5EF4-FFF2-40B4-BE49-F238E27FC236}">
                <a16:creationId xmlns=""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E14C58-1D63-CA44-9D51-530E26C96C37}"/>
              </a:ext>
            </a:extLst>
          </p:cNvPr>
          <p:cNvSpPr>
            <a:spLocks noGrp="1"/>
          </p:cNvSpPr>
          <p:nvPr>
            <p:ph type="title"/>
          </p:nvPr>
        </p:nvSpPr>
        <p:spPr/>
        <p:txBody>
          <a:bodyPr/>
          <a:lstStyle/>
          <a:p>
            <a:r>
              <a:rPr lang="en-US"/>
              <a:t>Elements</a:t>
            </a:r>
            <a:endParaRPr lang="en-US" dirty="0"/>
          </a:p>
        </p:txBody>
      </p:sp>
      <p:sp>
        <p:nvSpPr>
          <p:cNvPr id="13" name="Text Placeholder 12">
            <a:extLst>
              <a:ext uri="{FF2B5EF4-FFF2-40B4-BE49-F238E27FC236}">
                <a16:creationId xmlns="" xmlns:a16="http://schemas.microsoft.com/office/drawing/2014/main" id="{EBD26E9D-824A-1543-8415-66A9E2EAB00A}"/>
              </a:ext>
            </a:extLst>
          </p:cNvPr>
          <p:cNvSpPr>
            <a:spLocks noGrp="1"/>
          </p:cNvSpPr>
          <p:nvPr>
            <p:ph type="body" idx="1"/>
          </p:nvPr>
        </p:nvSpPr>
        <p:spPr/>
        <p:txBody>
          <a:bodyPr/>
          <a:lstStyle/>
          <a:p>
            <a:r>
              <a:rPr lang="en-US"/>
              <a:t>Groups, arrows, resource icons, and product icons to use when building your diagram</a:t>
            </a:r>
            <a:endParaRPr lang="en-US" dirty="0"/>
          </a:p>
        </p:txBody>
      </p:sp>
      <p:sp>
        <p:nvSpPr>
          <p:cNvPr id="5" name="Slide Number Placeholder 4">
            <a:extLst>
              <a:ext uri="{FF2B5EF4-FFF2-40B4-BE49-F238E27FC236}">
                <a16:creationId xmlns=""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17</a:t>
            </a:fld>
            <a:endParaRPr lang="en-US" dirty="0"/>
          </a:p>
        </p:txBody>
      </p:sp>
      <p:sp>
        <p:nvSpPr>
          <p:cNvPr id="6" name="Content Placeholder 2">
            <a:extLst>
              <a:ext uri="{FF2B5EF4-FFF2-40B4-BE49-F238E27FC236}">
                <a16:creationId xmlns=""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General Resources</a:t>
            </a:r>
            <a:endParaRPr lang="en-US" sz="2000" dirty="0">
              <a:solidFill>
                <a:srgbClr val="232F3E"/>
              </a:solidFill>
              <a:hlinkClick r:id="" action="ppaction://noaction"/>
            </a:endParaRPr>
          </a:p>
          <a:p>
            <a:pPr marL="0" indent="0">
              <a:buNone/>
            </a:pPr>
            <a:r>
              <a:rPr lang="en-US" sz="2000" dirty="0">
                <a:solidFill>
                  <a:srgbClr val="232F3E"/>
                </a:solidFill>
                <a:hlinkClick r:id="rId3" action="ppaction://hlinksldjump"/>
              </a:rPr>
              <a:t>Analytics</a:t>
            </a:r>
            <a:endParaRPr lang="en-US" sz="2000" dirty="0">
              <a:solidFill>
                <a:srgbClr val="232F3E"/>
              </a:solidFill>
            </a:endParaRPr>
          </a:p>
          <a:p>
            <a:pPr marL="0" indent="0">
              <a:buNone/>
            </a:pPr>
            <a:r>
              <a:rPr lang="en-US" sz="2000" dirty="0">
                <a:solidFill>
                  <a:srgbClr val="232F3E"/>
                </a:solidFill>
                <a:hlinkClick r:id="rId4"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5" action="ppaction://hlinksldjump"/>
              </a:rPr>
              <a:t>AR &amp; VR</a:t>
            </a:r>
            <a:endParaRPr lang="en-US" sz="2000" dirty="0">
              <a:solidFill>
                <a:srgbClr val="232F3E"/>
              </a:solidFill>
            </a:endParaRPr>
          </a:p>
          <a:p>
            <a:pPr marL="0" indent="0">
              <a:buNone/>
            </a:pPr>
            <a:r>
              <a:rPr lang="en-US" sz="2000" dirty="0">
                <a:solidFill>
                  <a:srgbClr val="232F3E"/>
                </a:solidFill>
                <a:hlinkClick r:id="rId6" action="ppaction://hlinksldjump"/>
              </a:rPr>
              <a:t>AWS Cost Management</a:t>
            </a:r>
            <a:endParaRPr lang="en-US" sz="2000" dirty="0">
              <a:solidFill>
                <a:srgbClr val="232F3E"/>
              </a:solidFill>
            </a:endParaRPr>
          </a:p>
          <a:p>
            <a:pPr marL="0" indent="0">
              <a:buNone/>
            </a:pPr>
            <a:r>
              <a:rPr lang="en-US" sz="2000" dirty="0">
                <a:solidFill>
                  <a:srgbClr val="232F3E"/>
                </a:solidFill>
                <a:hlinkClick r:id="rId7" action="ppaction://hlinksldjump"/>
              </a:rPr>
              <a:t>Blockchain</a:t>
            </a:r>
            <a:endParaRPr lang="en-US" sz="2000" dirty="0">
              <a:solidFill>
                <a:srgbClr val="232F3E"/>
              </a:solidFill>
              <a:hlinkClick r:id="rId8" action="ppaction://hlinksldjump"/>
            </a:endParaRPr>
          </a:p>
          <a:p>
            <a:pPr marL="0" indent="0">
              <a:buNone/>
            </a:pPr>
            <a:r>
              <a:rPr lang="en-US" sz="2000" dirty="0">
                <a:solidFill>
                  <a:srgbClr val="232F3E"/>
                </a:solidFill>
                <a:hlinkClick r:id="rId8" action="ppaction://hlinksldjump"/>
              </a:rPr>
              <a:t>Business Applications</a:t>
            </a:r>
            <a:endParaRPr lang="en-US" sz="2000" dirty="0">
              <a:solidFill>
                <a:srgbClr val="232F3E"/>
              </a:solidFill>
            </a:endParaRPr>
          </a:p>
          <a:p>
            <a:pPr marL="0" indent="0">
              <a:buNone/>
            </a:pPr>
            <a:r>
              <a:rPr lang="en-US" sz="2000" dirty="0">
                <a:solidFill>
                  <a:srgbClr val="232F3E"/>
                </a:solidFill>
                <a:hlinkClick r:id="" action="ppaction://noaction"/>
              </a:rPr>
              <a:t>Compute</a:t>
            </a:r>
            <a:endParaRPr lang="en-US" sz="2000" dirty="0">
              <a:solidFill>
                <a:srgbClr val="232F3E"/>
              </a:solidFill>
            </a:endParaRPr>
          </a:p>
          <a:p>
            <a:pPr marL="0" indent="0">
              <a:buNone/>
            </a:pPr>
            <a:r>
              <a:rPr lang="en-US" sz="2000" dirty="0">
                <a:solidFill>
                  <a:srgbClr val="232F3E"/>
                </a:solidFill>
                <a:hlinkClick r:id="rId9" action="ppaction://hlinksldjump"/>
              </a:rPr>
              <a:t>Customer Engagement</a:t>
            </a:r>
            <a:endParaRPr lang="en-US" sz="2000" dirty="0">
              <a:solidFill>
                <a:srgbClr val="232F3E"/>
              </a:solidFill>
            </a:endParaRPr>
          </a:p>
          <a:p>
            <a:pPr marL="0" indent="0">
              <a:buNone/>
            </a:pPr>
            <a:r>
              <a:rPr lang="en-US" sz="2000" dirty="0">
                <a:solidFill>
                  <a:srgbClr val="232F3E"/>
                </a:solidFill>
                <a:hlinkClick r:id="rId10" action="ppaction://hlinksldjump"/>
              </a:rPr>
              <a:t>Database</a:t>
            </a:r>
            <a:endParaRPr lang="en-US" sz="2000" dirty="0">
              <a:solidFill>
                <a:srgbClr val="232F3E"/>
              </a:solidFill>
            </a:endParaRPr>
          </a:p>
          <a:p>
            <a:pPr marL="0" indent="0">
              <a:buNone/>
            </a:pPr>
            <a:r>
              <a:rPr lang="en-US" sz="2000" dirty="0">
                <a:solidFill>
                  <a:srgbClr val="232F3E"/>
                </a:solidFill>
                <a:hlinkClick r:id="rId11" action="ppaction://hlinksldjump"/>
              </a:rPr>
              <a:t>Desktop and App Streaming</a:t>
            </a:r>
            <a:endParaRPr lang="en-US" sz="2000" dirty="0">
              <a:solidFill>
                <a:srgbClr val="232F3E"/>
              </a:solidFill>
            </a:endParaRPr>
          </a:p>
          <a:p>
            <a:pPr marL="0" indent="0">
              <a:buNone/>
            </a:pPr>
            <a:r>
              <a:rPr lang="en-US" sz="2000" dirty="0">
                <a:solidFill>
                  <a:srgbClr val="232F3E"/>
                </a:solidFill>
                <a:hlinkClick r:id="rId12" action="ppaction://hlinksldjump"/>
              </a:rPr>
              <a:t>Developer Tools</a:t>
            </a:r>
            <a:endParaRPr lang="en-US" sz="2000" dirty="0">
              <a:solidFill>
                <a:srgbClr val="232F3E"/>
              </a:solidFill>
            </a:endParaRPr>
          </a:p>
          <a:p>
            <a:pPr marL="0" indent="0">
              <a:buNone/>
            </a:pPr>
            <a:r>
              <a:rPr lang="en-US" sz="2000" dirty="0">
                <a:solidFill>
                  <a:srgbClr val="232F3E"/>
                </a:solidFill>
                <a:hlinkClick r:id="rId13" action="ppaction://hlinksldjump"/>
              </a:rPr>
              <a:t>Game Tech</a:t>
            </a:r>
            <a:endParaRPr lang="en-US" sz="2000" dirty="0">
              <a:solidFill>
                <a:srgbClr val="232F3E"/>
              </a:solidFill>
            </a:endParaRPr>
          </a:p>
          <a:p>
            <a:pPr marL="0" indent="0">
              <a:buNone/>
            </a:pPr>
            <a:r>
              <a:rPr lang="en-US" sz="2000" dirty="0">
                <a:solidFill>
                  <a:srgbClr val="232F3E"/>
                </a:solidFill>
                <a:hlinkClick r:id="rId14" action="ppaction://hlinksldjump"/>
              </a:rPr>
              <a:t>Internet of Things</a:t>
            </a:r>
            <a:endParaRPr lang="en-US" sz="2000" dirty="0">
              <a:solidFill>
                <a:srgbClr val="232F3E"/>
              </a:solidFill>
            </a:endParaRPr>
          </a:p>
          <a:p>
            <a:pPr marL="0" indent="0">
              <a:buNone/>
            </a:pPr>
            <a:r>
              <a:rPr lang="en-US" sz="2000" dirty="0">
                <a:solidFill>
                  <a:srgbClr val="232F3E"/>
                </a:solidFill>
                <a:hlinkClick r:id="rId15" action="ppaction://hlinksldjump"/>
              </a:rPr>
              <a:t>Machine Learning</a:t>
            </a:r>
            <a:endParaRPr lang="en-US" sz="2000" dirty="0">
              <a:solidFill>
                <a:srgbClr val="232F3E"/>
              </a:solidFill>
            </a:endParaRPr>
          </a:p>
          <a:p>
            <a:pPr marL="0" indent="0">
              <a:buNone/>
            </a:pPr>
            <a:r>
              <a:rPr lang="en-US" sz="2000" dirty="0">
                <a:solidFill>
                  <a:srgbClr val="232F3E"/>
                </a:solidFill>
                <a:hlinkClick r:id="rId16" action="ppaction://hlinksldjump"/>
              </a:rPr>
              <a:t>Management &amp; Governance</a:t>
            </a:r>
            <a:endParaRPr lang="en-US" sz="2000" dirty="0">
              <a:solidFill>
                <a:srgbClr val="232F3E"/>
              </a:solidFill>
            </a:endParaRPr>
          </a:p>
          <a:p>
            <a:pPr marL="0" indent="0">
              <a:buNone/>
            </a:pPr>
            <a:r>
              <a:rPr lang="en-US" sz="2000" dirty="0">
                <a:solidFill>
                  <a:srgbClr val="232F3E"/>
                </a:solidFill>
                <a:hlinkClick r:id="rId17" action="ppaction://hlinksldjump"/>
              </a:rPr>
              <a:t>Media Services</a:t>
            </a:r>
            <a:endParaRPr lang="en-US" sz="2000" dirty="0">
              <a:solidFill>
                <a:srgbClr val="232F3E"/>
              </a:solidFill>
            </a:endParaRPr>
          </a:p>
          <a:p>
            <a:pPr marL="0" indent="0">
              <a:buNone/>
            </a:pPr>
            <a:r>
              <a:rPr lang="en-US" sz="2000" dirty="0">
                <a:solidFill>
                  <a:srgbClr val="232F3E"/>
                </a:solidFill>
                <a:hlinkClick r:id="rId18" action="ppaction://hlinksldjump"/>
              </a:rPr>
              <a:t>Migration &amp; Transfer</a:t>
            </a:r>
            <a:endParaRPr lang="en-US" sz="2000" dirty="0">
              <a:solidFill>
                <a:srgbClr val="232F3E"/>
              </a:solidFill>
            </a:endParaRPr>
          </a:p>
          <a:p>
            <a:pPr marL="0" indent="0">
              <a:buNone/>
            </a:pPr>
            <a:r>
              <a:rPr lang="en-US" sz="2000" dirty="0">
                <a:solidFill>
                  <a:srgbClr val="232F3E"/>
                </a:solidFill>
                <a:hlinkClick r:id="rId19" action="ppaction://hlinksldjump"/>
              </a:rPr>
              <a:t>Mobile</a:t>
            </a:r>
            <a:endParaRPr lang="en-US" sz="2000" dirty="0">
              <a:solidFill>
                <a:srgbClr val="232F3E"/>
              </a:solidFill>
            </a:endParaRPr>
          </a:p>
          <a:p>
            <a:pPr marL="0" indent="0">
              <a:buNone/>
            </a:pPr>
            <a:r>
              <a:rPr lang="en-US" sz="2000" dirty="0">
                <a:solidFill>
                  <a:srgbClr val="232F3E"/>
                </a:solidFill>
                <a:hlinkClick r:id="rId20" action="ppaction://hlinksldjump"/>
              </a:rPr>
              <a:t>Networking &amp; Content Delivery</a:t>
            </a:r>
            <a:endParaRPr lang="en-US" sz="2000" dirty="0">
              <a:solidFill>
                <a:srgbClr val="232F3E"/>
              </a:solidFill>
            </a:endParaRPr>
          </a:p>
          <a:p>
            <a:pPr marL="0" indent="0">
              <a:buNone/>
            </a:pPr>
            <a:r>
              <a:rPr lang="en-US" sz="2000" dirty="0">
                <a:solidFill>
                  <a:srgbClr val="232F3E"/>
                </a:solidFill>
                <a:hlinkClick r:id="rId21" action="ppaction://hlinksldjump"/>
              </a:rPr>
              <a:t>Robotics</a:t>
            </a:r>
            <a:endParaRPr lang="en-US" sz="2000" dirty="0">
              <a:solidFill>
                <a:srgbClr val="232F3E"/>
              </a:solidFill>
            </a:endParaRPr>
          </a:p>
          <a:p>
            <a:pPr marL="0" indent="0">
              <a:buNone/>
            </a:pPr>
            <a:r>
              <a:rPr lang="en-US" sz="2000" dirty="0">
                <a:solidFill>
                  <a:srgbClr val="232F3E"/>
                </a:solidFill>
                <a:hlinkClick r:id="rId22" action="ppaction://hlinksldjump"/>
              </a:rPr>
              <a:t>Satellite</a:t>
            </a:r>
            <a:endParaRPr lang="en-US" sz="2000" dirty="0">
              <a:solidFill>
                <a:srgbClr val="232F3E"/>
              </a:solidFill>
            </a:endParaRPr>
          </a:p>
          <a:p>
            <a:pPr marL="0" indent="0">
              <a:buNone/>
            </a:pPr>
            <a:r>
              <a:rPr lang="en-US" sz="2000" dirty="0">
                <a:solidFill>
                  <a:srgbClr val="232F3E"/>
                </a:solidFill>
                <a:hlinkClick r:id="rId23"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24" action="ppaction://hlinksldjump"/>
              </a:rPr>
              <a:t>Storage</a:t>
            </a:r>
            <a:endParaRPr lang="en-US" sz="2000" dirty="0">
              <a:solidFill>
                <a:srgbClr val="232F3E"/>
              </a:solidFill>
            </a:endParaRPr>
          </a:p>
        </p:txBody>
      </p:sp>
      <p:sp>
        <p:nvSpPr>
          <p:cNvPr id="13" name="TextBox 12">
            <a:extLst>
              <a:ext uri="{FF2B5EF4-FFF2-40B4-BE49-F238E27FC236}">
                <a16:creationId xmlns=""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18</a:t>
            </a:fld>
            <a:endParaRPr lang="en-US" dirty="0"/>
          </a:p>
        </p:txBody>
      </p:sp>
    </p:spTree>
    <p:extLst>
      <p:ext uri="{BB962C8B-B14F-4D97-AF65-F5344CB8AC3E}">
        <p14:creationId xmlns:p14="http://schemas.microsoft.com/office/powerpoint/2010/main" val="2455034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19</a:t>
            </a:fld>
            <a:endParaRPr lang="en-US" dirty="0"/>
          </a:p>
        </p:txBody>
      </p:sp>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dirty="0"/>
              <a:t>Groups</a:t>
            </a:r>
          </a:p>
        </p:txBody>
      </p:sp>
      <p:sp>
        <p:nvSpPr>
          <p:cNvPr id="6" name="Text Placeholder 5">
            <a:extLst>
              <a:ext uri="{FF2B5EF4-FFF2-40B4-BE49-F238E27FC236}">
                <a16:creationId xmlns=""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 xmlns:a16="http://schemas.microsoft.com/office/drawing/2014/main" id="{92A0ABFB-D447-D349-9C47-3EE861DD0794}"/>
              </a:ext>
            </a:extLst>
          </p:cNvPr>
          <p:cNvSpPr/>
          <p:nvPr/>
        </p:nvSpPr>
        <p:spPr>
          <a:xfrm>
            <a:off x="2247089" y="2980147"/>
            <a:ext cx="1765300"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29" name="Rectangle 28">
            <a:extLst>
              <a:ext uri="{FF2B5EF4-FFF2-40B4-BE49-F238E27FC236}">
                <a16:creationId xmlns="" xmlns:a16="http://schemas.microsoft.com/office/drawing/2014/main" id="{A85485B4-AA18-C048-B92A-A9A0F4372B98}"/>
              </a:ext>
            </a:extLst>
          </p:cNvPr>
          <p:cNvSpPr/>
          <p:nvPr/>
        </p:nvSpPr>
        <p:spPr>
          <a:xfrm>
            <a:off x="4151086" y="2980147"/>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33" name="Rectangle 32">
            <a:extLst>
              <a:ext uri="{FF2B5EF4-FFF2-40B4-BE49-F238E27FC236}">
                <a16:creationId xmlns="" xmlns:a16="http://schemas.microsoft.com/office/drawing/2014/main" id="{1D4F0FC7-668E-E64B-A231-B1E7896F3CB6}"/>
              </a:ext>
            </a:extLst>
          </p:cNvPr>
          <p:cNvSpPr/>
          <p:nvPr/>
        </p:nvSpPr>
        <p:spPr>
          <a:xfrm>
            <a:off x="4151086" y="1519392"/>
            <a:ext cx="1765300" cy="114300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sp>
        <p:nvSpPr>
          <p:cNvPr id="35" name="Rectangle 34">
            <a:extLst>
              <a:ext uri="{FF2B5EF4-FFF2-40B4-BE49-F238E27FC236}">
                <a16:creationId xmlns="" xmlns:a16="http://schemas.microsoft.com/office/drawing/2014/main" id="{CE7F7081-419C-2E4F-A999-2923C4338FC0}"/>
              </a:ext>
            </a:extLst>
          </p:cNvPr>
          <p:cNvSpPr/>
          <p:nvPr/>
        </p:nvSpPr>
        <p:spPr>
          <a:xfrm>
            <a:off x="354815"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7" name="Rectangle 36">
            <a:extLst>
              <a:ext uri="{FF2B5EF4-FFF2-40B4-BE49-F238E27FC236}">
                <a16:creationId xmlns="" xmlns:a16="http://schemas.microsoft.com/office/drawing/2014/main" id="{305B98DC-5AF5-3342-A4B1-F62852BC80FE}"/>
              </a:ext>
            </a:extLst>
          </p:cNvPr>
          <p:cNvSpPr/>
          <p:nvPr/>
        </p:nvSpPr>
        <p:spPr>
          <a:xfrm>
            <a:off x="6055083" y="1519392"/>
            <a:ext cx="176530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36" name="Rectangle 35">
            <a:extLst>
              <a:ext uri="{FF2B5EF4-FFF2-40B4-BE49-F238E27FC236}">
                <a16:creationId xmlns="" xmlns:a16="http://schemas.microsoft.com/office/drawing/2014/main" id="{383D9547-D6A1-E945-BD04-01A514A70167}"/>
              </a:ext>
            </a:extLst>
          </p:cNvPr>
          <p:cNvSpPr/>
          <p:nvPr/>
        </p:nvSpPr>
        <p:spPr>
          <a:xfrm>
            <a:off x="7990407"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Server contents</a:t>
            </a:r>
          </a:p>
        </p:txBody>
      </p:sp>
      <p:sp>
        <p:nvSpPr>
          <p:cNvPr id="44" name="Rectangle 43">
            <a:extLst>
              <a:ext uri="{FF2B5EF4-FFF2-40B4-BE49-F238E27FC236}">
                <a16:creationId xmlns="" xmlns:a16="http://schemas.microsoft.com/office/drawing/2014/main" id="{25B2706C-95D8-A94F-9EC8-6497FA7FB136}"/>
              </a:ext>
            </a:extLst>
          </p:cNvPr>
          <p:cNvSpPr/>
          <p:nvPr/>
        </p:nvSpPr>
        <p:spPr>
          <a:xfrm>
            <a:off x="354815" y="2980147"/>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200" dirty="0">
                <a:solidFill>
                  <a:srgbClr val="D86613"/>
                </a:solidFill>
              </a:rPr>
              <a:t>Auto Scaling group</a:t>
            </a:r>
          </a:p>
        </p:txBody>
      </p:sp>
      <p:sp>
        <p:nvSpPr>
          <p:cNvPr id="51" name="Rectangle 50">
            <a:extLst>
              <a:ext uri="{FF2B5EF4-FFF2-40B4-BE49-F238E27FC236}">
                <a16:creationId xmlns="" xmlns:a16="http://schemas.microsoft.com/office/drawing/2014/main" id="{7B1A2878-C5FE-3641-84A1-AF1A9456DE01}"/>
              </a:ext>
            </a:extLst>
          </p:cNvPr>
          <p:cNvSpPr/>
          <p:nvPr/>
        </p:nvSpPr>
        <p:spPr>
          <a:xfrm>
            <a:off x="7990407" y="4360182"/>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5A6B86"/>
                </a:solidFill>
              </a:rPr>
              <a:t>Generic group</a:t>
            </a:r>
          </a:p>
        </p:txBody>
      </p:sp>
      <p:sp>
        <p:nvSpPr>
          <p:cNvPr id="101" name="Rectangle 100">
            <a:extLst>
              <a:ext uri="{FF2B5EF4-FFF2-40B4-BE49-F238E27FC236}">
                <a16:creationId xmlns="" xmlns:a16="http://schemas.microsoft.com/office/drawing/2014/main" id="{D22D8ED1-FB5A-2B46-B9E9-FF763E575F13}"/>
              </a:ext>
            </a:extLst>
          </p:cNvPr>
          <p:cNvSpPr/>
          <p:nvPr/>
        </p:nvSpPr>
        <p:spPr>
          <a:xfrm>
            <a:off x="9914008"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Corporate data center</a:t>
            </a:r>
          </a:p>
        </p:txBody>
      </p:sp>
      <p:sp>
        <p:nvSpPr>
          <p:cNvPr id="53" name="Rectangle 52">
            <a:extLst>
              <a:ext uri="{FF2B5EF4-FFF2-40B4-BE49-F238E27FC236}">
                <a16:creationId xmlns="" xmlns:a16="http://schemas.microsoft.com/office/drawing/2014/main" id="{C48D6246-862C-4E46-B1A9-AC3E6184C85C}"/>
              </a:ext>
            </a:extLst>
          </p:cNvPr>
          <p:cNvSpPr/>
          <p:nvPr/>
        </p:nvSpPr>
        <p:spPr>
          <a:xfrm>
            <a:off x="354815"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Elastic Beanstalk container</a:t>
            </a:r>
          </a:p>
        </p:txBody>
      </p:sp>
      <p:sp>
        <p:nvSpPr>
          <p:cNvPr id="57" name="Rectangle 56">
            <a:extLst>
              <a:ext uri="{FF2B5EF4-FFF2-40B4-BE49-F238E27FC236}">
                <a16:creationId xmlns="" xmlns:a16="http://schemas.microsoft.com/office/drawing/2014/main" id="{0B934215-992D-5640-A14C-1D7F2D1684F4}"/>
              </a:ext>
            </a:extLst>
          </p:cNvPr>
          <p:cNvSpPr/>
          <p:nvPr/>
        </p:nvSpPr>
        <p:spPr>
          <a:xfrm>
            <a:off x="6055083" y="4360182"/>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CD2264"/>
                </a:solidFill>
              </a:rPr>
              <a:t>AWS Step Functions workflow</a:t>
            </a:r>
          </a:p>
        </p:txBody>
      </p:sp>
      <p:sp>
        <p:nvSpPr>
          <p:cNvPr id="58" name="Rectangle 57">
            <a:extLst>
              <a:ext uri="{FF2B5EF4-FFF2-40B4-BE49-F238E27FC236}">
                <a16:creationId xmlns="" xmlns:a16="http://schemas.microsoft.com/office/drawing/2014/main" id="{EFBB60FF-35BB-FF4E-A556-B763DF4DB634}"/>
              </a:ext>
            </a:extLst>
          </p:cNvPr>
          <p:cNvSpPr/>
          <p:nvPr/>
        </p:nvSpPr>
        <p:spPr>
          <a:xfrm>
            <a:off x="4151086"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Spot Fleet</a:t>
            </a:r>
          </a:p>
        </p:txBody>
      </p:sp>
      <p:pic>
        <p:nvPicPr>
          <p:cNvPr id="4" name="Graphic 3">
            <a:extLst>
              <a:ext uri="{FF2B5EF4-FFF2-40B4-BE49-F238E27FC236}">
                <a16:creationId xmlns="" xmlns:a16="http://schemas.microsoft.com/office/drawing/2014/main" id="{D7A7873E-A1CC-804E-816C-DC0FF152D82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72365" y="2980147"/>
            <a:ext cx="330200" cy="330200"/>
          </a:xfrm>
          <a:prstGeom prst="rect">
            <a:avLst/>
          </a:prstGeom>
        </p:spPr>
      </p:pic>
      <p:pic>
        <p:nvPicPr>
          <p:cNvPr id="10" name="Graphic 9">
            <a:extLst>
              <a:ext uri="{FF2B5EF4-FFF2-40B4-BE49-F238E27FC236}">
                <a16:creationId xmlns="" xmlns:a16="http://schemas.microsoft.com/office/drawing/2014/main" id="{500C2653-A06A-354F-97A7-93DD33AFA97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47089" y="1519392"/>
            <a:ext cx="330200" cy="330200"/>
          </a:xfrm>
          <a:prstGeom prst="rect">
            <a:avLst/>
          </a:prstGeom>
        </p:spPr>
      </p:pic>
      <p:pic>
        <p:nvPicPr>
          <p:cNvPr id="12" name="Graphic 11">
            <a:extLst>
              <a:ext uri="{FF2B5EF4-FFF2-40B4-BE49-F238E27FC236}">
                <a16:creationId xmlns="" xmlns:a16="http://schemas.microsoft.com/office/drawing/2014/main" id="{CE52C9D7-11B0-9E41-AB16-2C9849C3ECB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54815" y="1519392"/>
            <a:ext cx="330200" cy="330200"/>
          </a:xfrm>
          <a:prstGeom prst="rect">
            <a:avLst/>
          </a:prstGeom>
        </p:spPr>
      </p:pic>
      <p:pic>
        <p:nvPicPr>
          <p:cNvPr id="15" name="Graphic 14">
            <a:extLst>
              <a:ext uri="{FF2B5EF4-FFF2-40B4-BE49-F238E27FC236}">
                <a16:creationId xmlns="" xmlns:a16="http://schemas.microsoft.com/office/drawing/2014/main" id="{00C24C57-5523-3544-A1AB-1E9BBC49FCF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055083" y="4360182"/>
            <a:ext cx="330200" cy="330200"/>
          </a:xfrm>
          <a:prstGeom prst="rect">
            <a:avLst/>
          </a:prstGeom>
        </p:spPr>
      </p:pic>
      <p:pic>
        <p:nvPicPr>
          <p:cNvPr id="20" name="Graphic 19">
            <a:extLst>
              <a:ext uri="{FF2B5EF4-FFF2-40B4-BE49-F238E27FC236}">
                <a16:creationId xmlns="" xmlns:a16="http://schemas.microsoft.com/office/drawing/2014/main" id="{558849B9-512D-6049-AB40-637404334CB9}"/>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914008" y="2980147"/>
            <a:ext cx="330200" cy="330200"/>
          </a:xfrm>
          <a:prstGeom prst="rect">
            <a:avLst/>
          </a:prstGeom>
        </p:spPr>
      </p:pic>
      <p:pic>
        <p:nvPicPr>
          <p:cNvPr id="32" name="Graphic 31">
            <a:extLst>
              <a:ext uri="{FF2B5EF4-FFF2-40B4-BE49-F238E27FC236}">
                <a16:creationId xmlns="" xmlns:a16="http://schemas.microsoft.com/office/drawing/2014/main" id="{AC534468-329D-AA40-A040-6D28667218D2}"/>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247089" y="4360182"/>
            <a:ext cx="330200" cy="330200"/>
          </a:xfrm>
          <a:prstGeom prst="rect">
            <a:avLst/>
          </a:prstGeom>
        </p:spPr>
      </p:pic>
      <p:pic>
        <p:nvPicPr>
          <p:cNvPr id="43" name="Graphic 42">
            <a:extLst>
              <a:ext uri="{FF2B5EF4-FFF2-40B4-BE49-F238E27FC236}">
                <a16:creationId xmlns="" xmlns:a16="http://schemas.microsoft.com/office/drawing/2014/main" id="{8C55F163-FECB-7E47-85FA-30740F6F399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54815" y="4360182"/>
            <a:ext cx="330200" cy="330200"/>
          </a:xfrm>
          <a:prstGeom prst="rect">
            <a:avLst/>
          </a:prstGeom>
        </p:spPr>
      </p:pic>
      <p:pic>
        <p:nvPicPr>
          <p:cNvPr id="49" name="Graphic 48">
            <a:extLst>
              <a:ext uri="{FF2B5EF4-FFF2-40B4-BE49-F238E27FC236}">
                <a16:creationId xmlns="" xmlns:a16="http://schemas.microsoft.com/office/drawing/2014/main" id="{C479E131-CAE3-B74A-B95D-A24EEB0BA49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151086" y="1519392"/>
            <a:ext cx="330200" cy="330200"/>
          </a:xfrm>
          <a:prstGeom prst="rect">
            <a:avLst/>
          </a:prstGeom>
        </p:spPr>
      </p:pic>
      <p:pic>
        <p:nvPicPr>
          <p:cNvPr id="63" name="Graphic 62">
            <a:extLst>
              <a:ext uri="{FF2B5EF4-FFF2-40B4-BE49-F238E27FC236}">
                <a16:creationId xmlns="" xmlns:a16="http://schemas.microsoft.com/office/drawing/2014/main" id="{55698EA5-0E73-5347-A392-7ED836DBC5DA}"/>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990407" y="2980147"/>
            <a:ext cx="330200" cy="330200"/>
          </a:xfrm>
          <a:prstGeom prst="rect">
            <a:avLst/>
          </a:prstGeom>
        </p:spPr>
      </p:pic>
      <p:pic>
        <p:nvPicPr>
          <p:cNvPr id="65" name="Graphic 64">
            <a:extLst>
              <a:ext uri="{FF2B5EF4-FFF2-40B4-BE49-F238E27FC236}">
                <a16:creationId xmlns="" xmlns:a16="http://schemas.microsoft.com/office/drawing/2014/main" id="{B7BA28CC-A7BB-B94A-AD60-BA719A9EC5EE}"/>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4151086" y="4360182"/>
            <a:ext cx="330200" cy="330200"/>
          </a:xfrm>
          <a:prstGeom prst="rect">
            <a:avLst/>
          </a:prstGeom>
        </p:spPr>
      </p:pic>
      <p:pic>
        <p:nvPicPr>
          <p:cNvPr id="67" name="Graphic 66">
            <a:extLst>
              <a:ext uri="{FF2B5EF4-FFF2-40B4-BE49-F238E27FC236}">
                <a16:creationId xmlns="" xmlns:a16="http://schemas.microsoft.com/office/drawing/2014/main" id="{811370A0-DDEF-2649-86F1-55809DBD16DB}"/>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247089" y="2980147"/>
            <a:ext cx="330200" cy="330200"/>
          </a:xfrm>
          <a:prstGeom prst="rect">
            <a:avLst/>
          </a:prstGeom>
        </p:spPr>
      </p:pic>
      <p:sp>
        <p:nvSpPr>
          <p:cNvPr id="79" name="Rectangle 78">
            <a:extLst>
              <a:ext uri="{FF2B5EF4-FFF2-40B4-BE49-F238E27FC236}">
                <a16:creationId xmlns="" xmlns:a16="http://schemas.microsoft.com/office/drawing/2014/main" id="{4C5FA3DF-AAD9-2A40-8928-45DEB6D047C9}"/>
              </a:ext>
            </a:extLst>
          </p:cNvPr>
          <p:cNvSpPr/>
          <p:nvPr/>
        </p:nvSpPr>
        <p:spPr>
          <a:xfrm>
            <a:off x="2247089"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0" name="Rectangle 79">
            <a:extLst>
              <a:ext uri="{FF2B5EF4-FFF2-40B4-BE49-F238E27FC236}">
                <a16:creationId xmlns="" xmlns:a16="http://schemas.microsoft.com/office/drawing/2014/main" id="{9E4B180B-66C8-134C-9780-D82E60B76CCD}"/>
              </a:ext>
            </a:extLst>
          </p:cNvPr>
          <p:cNvSpPr/>
          <p:nvPr/>
        </p:nvSpPr>
        <p:spPr>
          <a:xfrm>
            <a:off x="7990407" y="1519392"/>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200" dirty="0">
                <a:solidFill>
                  <a:srgbClr val="DF3312"/>
                </a:solidFill>
              </a:rPr>
              <a:t>Security group</a:t>
            </a:r>
          </a:p>
        </p:txBody>
      </p:sp>
      <p:sp>
        <p:nvSpPr>
          <p:cNvPr id="83" name="Rectangle 82">
            <a:extLst>
              <a:ext uri="{FF2B5EF4-FFF2-40B4-BE49-F238E27FC236}">
                <a16:creationId xmlns="" xmlns:a16="http://schemas.microsoft.com/office/drawing/2014/main" id="{F29C4BBD-6802-E541-B0CA-03BF9C3751F0}"/>
              </a:ext>
            </a:extLst>
          </p:cNvPr>
          <p:cNvSpPr/>
          <p:nvPr/>
        </p:nvSpPr>
        <p:spPr>
          <a:xfrm>
            <a:off x="2247089"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D86613"/>
                </a:solidFill>
              </a:rPr>
              <a:t>EC2 instance contents</a:t>
            </a:r>
          </a:p>
        </p:txBody>
      </p:sp>
      <p:sp>
        <p:nvSpPr>
          <p:cNvPr id="39" name="Rectangle 38">
            <a:extLst>
              <a:ext uri="{FF2B5EF4-FFF2-40B4-BE49-F238E27FC236}">
                <a16:creationId xmlns="" xmlns:a16="http://schemas.microsoft.com/office/drawing/2014/main" id="{E25F190B-F12E-614B-827A-566AC09E9D97}"/>
              </a:ext>
            </a:extLst>
          </p:cNvPr>
          <p:cNvSpPr/>
          <p:nvPr/>
        </p:nvSpPr>
        <p:spPr>
          <a:xfrm>
            <a:off x="6055083" y="2980147"/>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41" name="Rectangle 40">
            <a:extLst>
              <a:ext uri="{FF2B5EF4-FFF2-40B4-BE49-F238E27FC236}">
                <a16:creationId xmlns="" xmlns:a16="http://schemas.microsoft.com/office/drawing/2014/main" id="{CD792260-E20D-D048-9DB0-9B1D4017BF0D}"/>
              </a:ext>
            </a:extLst>
          </p:cNvPr>
          <p:cNvSpPr/>
          <p:nvPr/>
        </p:nvSpPr>
        <p:spPr>
          <a:xfrm>
            <a:off x="9899698" y="4360182"/>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Generic group</a:t>
            </a:r>
          </a:p>
        </p:txBody>
      </p:sp>
      <p:pic>
        <p:nvPicPr>
          <p:cNvPr id="11" name="Graphic 10">
            <a:extLst>
              <a:ext uri="{FF2B5EF4-FFF2-40B4-BE49-F238E27FC236}">
                <a16:creationId xmlns="" xmlns:a16="http://schemas.microsoft.com/office/drawing/2014/main" id="{89B99B74-19F0-0B4B-85E3-A09DF2519E46}"/>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6055083" y="2977788"/>
            <a:ext cx="274320" cy="274320"/>
          </a:xfrm>
          <a:prstGeom prst="rect">
            <a:avLst/>
          </a:prstGeom>
        </p:spPr>
      </p:pic>
      <p:pic>
        <p:nvPicPr>
          <p:cNvPr id="14" name="Graphic 13">
            <a:extLst>
              <a:ext uri="{FF2B5EF4-FFF2-40B4-BE49-F238E27FC236}">
                <a16:creationId xmlns="" xmlns:a16="http://schemas.microsoft.com/office/drawing/2014/main" id="{3BD31095-C7B2-C24A-9990-6F9E14956A7B}"/>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4151086" y="2977788"/>
            <a:ext cx="274320" cy="274320"/>
          </a:xfrm>
          <a:prstGeom prst="rect">
            <a:avLst/>
          </a:prstGeom>
        </p:spPr>
      </p:pic>
    </p:spTree>
    <p:extLst>
      <p:ext uri="{BB962C8B-B14F-4D97-AF65-F5344CB8AC3E}">
        <p14:creationId xmlns:p14="http://schemas.microsoft.com/office/powerpoint/2010/main" val="426873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9">
            <a:extLst>
              <a:ext uri="{FF2B5EF4-FFF2-40B4-BE49-F238E27FC236}">
                <a16:creationId xmlns="" xmlns:a16="http://schemas.microsoft.com/office/drawing/2014/main" id="{500C2653-A06A-354F-97A7-93DD33AFA97B}"/>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2056589" y="1049492"/>
            <a:ext cx="330200" cy="330200"/>
          </a:xfrm>
          <a:prstGeom prst="rect">
            <a:avLst/>
          </a:prstGeom>
        </p:spPr>
      </p:pic>
      <p:sp>
        <p:nvSpPr>
          <p:cNvPr id="7" name="Rectangle 78">
            <a:extLst>
              <a:ext uri="{FF2B5EF4-FFF2-40B4-BE49-F238E27FC236}">
                <a16:creationId xmlns="" xmlns:a16="http://schemas.microsoft.com/office/drawing/2014/main" id="{4C5FA3DF-AAD9-2A40-8928-45DEB6D047C9}"/>
              </a:ext>
            </a:extLst>
          </p:cNvPr>
          <p:cNvSpPr/>
          <p:nvPr/>
        </p:nvSpPr>
        <p:spPr>
          <a:xfrm>
            <a:off x="2056589" y="1049491"/>
            <a:ext cx="7912911" cy="4854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 name="Rectangle 25">
            <a:extLst>
              <a:ext uri="{FF2B5EF4-FFF2-40B4-BE49-F238E27FC236}">
                <a16:creationId xmlns="" xmlns:a16="http://schemas.microsoft.com/office/drawing/2014/main" id="{92A0ABFB-D447-D349-9C47-3EE861DD0794}"/>
              </a:ext>
            </a:extLst>
          </p:cNvPr>
          <p:cNvSpPr/>
          <p:nvPr/>
        </p:nvSpPr>
        <p:spPr>
          <a:xfrm>
            <a:off x="2386789" y="1444309"/>
            <a:ext cx="7201711" cy="4219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9" name="Graphic 66">
            <a:extLst>
              <a:ext uri="{FF2B5EF4-FFF2-40B4-BE49-F238E27FC236}">
                <a16:creationId xmlns="" xmlns:a16="http://schemas.microsoft.com/office/drawing/2014/main" id="{811370A0-DDEF-2649-86F1-55809DBD16DB}"/>
              </a:ext>
            </a:extLst>
          </p:cNvPr>
          <p:cNvPicPr>
            <a:picLocks noChangeAspect="1"/>
          </p:cNvPicPr>
          <p:nvPr/>
        </p:nvPicPr>
        <p:blipFill>
          <a:blip r:embed="rId6">
            <a:extLst>
              <a:ext uri="{96DAC541-7B7A-43D3-8B79-37D633B846F1}">
                <asvg:svgBlip xmlns="" xmlns:asvg="http://schemas.microsoft.com/office/drawing/2016/SVG/main" r:embed="rId23"/>
              </a:ext>
            </a:extLst>
          </a:blip>
          <a:stretch>
            <a:fillRect/>
          </a:stretch>
        </p:blipFill>
        <p:spPr>
          <a:xfrm>
            <a:off x="2386790" y="1444310"/>
            <a:ext cx="308996" cy="330200"/>
          </a:xfrm>
          <a:prstGeom prst="rect">
            <a:avLst/>
          </a:prstGeom>
        </p:spPr>
      </p:pic>
      <p:sp>
        <p:nvSpPr>
          <p:cNvPr id="10" name="Rectangle 36">
            <a:extLst>
              <a:ext uri="{FF2B5EF4-FFF2-40B4-BE49-F238E27FC236}">
                <a16:creationId xmlns="" xmlns:a16="http://schemas.microsoft.com/office/drawing/2014/main" id="{305B98DC-5AF5-3342-A4B1-F62852BC80FE}"/>
              </a:ext>
            </a:extLst>
          </p:cNvPr>
          <p:cNvSpPr/>
          <p:nvPr/>
        </p:nvSpPr>
        <p:spPr>
          <a:xfrm>
            <a:off x="2695786" y="1887554"/>
            <a:ext cx="2663614" cy="361154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11" name="Rectangle 36">
            <a:extLst>
              <a:ext uri="{FF2B5EF4-FFF2-40B4-BE49-F238E27FC236}">
                <a16:creationId xmlns="" xmlns:a16="http://schemas.microsoft.com/office/drawing/2014/main" id="{305B98DC-5AF5-3342-A4B1-F62852BC80FE}"/>
              </a:ext>
            </a:extLst>
          </p:cNvPr>
          <p:cNvSpPr/>
          <p:nvPr/>
        </p:nvSpPr>
        <p:spPr>
          <a:xfrm>
            <a:off x="6658186" y="1887553"/>
            <a:ext cx="2663614" cy="361154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12" name="Graphic 15">
            <a:extLst>
              <a:ext uri="{FF2B5EF4-FFF2-40B4-BE49-F238E27FC236}">
                <a16:creationId xmlns="" xmlns:a16="http://schemas.microsoft.com/office/drawing/2014/main" id="{3AE4BA5B-DE17-F54A-8FC6-8FB0A95F67F2}"/>
              </a:ext>
            </a:extLst>
          </p:cNvPr>
          <p:cNvPicPr>
            <a:picLocks noChangeAspect="1"/>
          </p:cNvPicPr>
          <p:nvPr/>
        </p:nvPicPr>
        <p:blipFill>
          <a:blip r:embed="rId24">
            <a:extLst>
              <a:ext uri="{96DAC541-7B7A-43D3-8B79-37D633B846F1}">
                <asvg:svgBlip xmlns="" xmlns:asvg="http://schemas.microsoft.com/office/drawing/2016/SVG/main" r:embed="rId13"/>
              </a:ext>
            </a:extLst>
          </a:blip>
          <a:stretch>
            <a:fillRect/>
          </a:stretch>
        </p:blipFill>
        <p:spPr>
          <a:xfrm>
            <a:off x="5800525" y="238637"/>
            <a:ext cx="469900" cy="469900"/>
          </a:xfrm>
          <a:prstGeom prst="rect">
            <a:avLst/>
          </a:prstGeom>
        </p:spPr>
      </p:pic>
      <p:sp>
        <p:nvSpPr>
          <p:cNvPr id="13" name="TextBox 60">
            <a:extLst>
              <a:ext uri="{FF2B5EF4-FFF2-40B4-BE49-F238E27FC236}">
                <a16:creationId xmlns="" xmlns:a16="http://schemas.microsoft.com/office/drawing/2014/main" id="{B2EF5FDF-E6AC-9B45-9985-723F61E2113E}"/>
              </a:ext>
            </a:extLst>
          </p:cNvPr>
          <p:cNvSpPr txBox="1"/>
          <p:nvPr/>
        </p:nvSpPr>
        <p:spPr>
          <a:xfrm>
            <a:off x="5499100" y="614713"/>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14" name="TextBox 5">
            <a:extLst>
              <a:ext uri="{FF2B5EF4-FFF2-40B4-BE49-F238E27FC236}">
                <a16:creationId xmlns="" xmlns:a16="http://schemas.microsoft.com/office/drawing/2014/main" id="{48B11175-8F26-E049-8FCE-A7F653ADEDC5}"/>
              </a:ext>
            </a:extLst>
          </p:cNvPr>
          <p:cNvSpPr txBox="1"/>
          <p:nvPr/>
        </p:nvSpPr>
        <p:spPr>
          <a:xfrm>
            <a:off x="6146811" y="6395333"/>
            <a:ext cx="2301904" cy="307777"/>
          </a:xfrm>
          <a:prstGeom prst="rect">
            <a:avLst/>
          </a:prstGeom>
          <a:noFill/>
        </p:spPr>
        <p:txBody>
          <a:bodyPr wrap="square" rtlCol="0">
            <a:spAutoFit/>
          </a:bodyPr>
          <a:lstStyle/>
          <a:p>
            <a:pPr algn="ctr"/>
            <a:r>
              <a:rPr lang="en-US" sz="1400" dirty="0"/>
              <a:t>Amazon CloudWatch</a:t>
            </a:r>
          </a:p>
        </p:txBody>
      </p:sp>
      <p:pic>
        <p:nvPicPr>
          <p:cNvPr id="15" name="Graphic 33">
            <a:extLst>
              <a:ext uri="{FF2B5EF4-FFF2-40B4-BE49-F238E27FC236}">
                <a16:creationId xmlns="" xmlns:a16="http://schemas.microsoft.com/office/drawing/2014/main" id="{E8A76DD7-2470-9240-BE0E-8F1412C59C96}"/>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5648125" y="5991910"/>
            <a:ext cx="711200" cy="711200"/>
          </a:xfrm>
          <a:prstGeom prst="rect">
            <a:avLst/>
          </a:prstGeom>
        </p:spPr>
      </p:pic>
      <p:sp>
        <p:nvSpPr>
          <p:cNvPr id="17" name="Rectangle 28">
            <a:extLst>
              <a:ext uri="{FF2B5EF4-FFF2-40B4-BE49-F238E27FC236}">
                <a16:creationId xmlns="" xmlns:a16="http://schemas.microsoft.com/office/drawing/2014/main" id="{A85485B4-AA18-C048-B92A-A9A0F4372B98}"/>
              </a:ext>
            </a:extLst>
          </p:cNvPr>
          <p:cNvSpPr/>
          <p:nvPr/>
        </p:nvSpPr>
        <p:spPr>
          <a:xfrm>
            <a:off x="2844800" y="3681820"/>
            <a:ext cx="2387600" cy="169452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18" name="Graphic 13">
            <a:extLst>
              <a:ext uri="{FF2B5EF4-FFF2-40B4-BE49-F238E27FC236}">
                <a16:creationId xmlns="" xmlns:a16="http://schemas.microsoft.com/office/drawing/2014/main" id="{3BD31095-C7B2-C24A-9990-6F9E14956A7B}"/>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2844800" y="3679461"/>
            <a:ext cx="274320" cy="274320"/>
          </a:xfrm>
          <a:prstGeom prst="rect">
            <a:avLst/>
          </a:prstGeom>
        </p:spPr>
      </p:pic>
      <p:sp>
        <p:nvSpPr>
          <p:cNvPr id="19" name="Rectangle 28">
            <a:extLst>
              <a:ext uri="{FF2B5EF4-FFF2-40B4-BE49-F238E27FC236}">
                <a16:creationId xmlns="" xmlns:a16="http://schemas.microsoft.com/office/drawing/2014/main" id="{A85485B4-AA18-C048-B92A-A9A0F4372B98}"/>
              </a:ext>
            </a:extLst>
          </p:cNvPr>
          <p:cNvSpPr/>
          <p:nvPr/>
        </p:nvSpPr>
        <p:spPr>
          <a:xfrm>
            <a:off x="6807200" y="3688772"/>
            <a:ext cx="2387600" cy="168757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20" name="Graphic 13">
            <a:extLst>
              <a:ext uri="{FF2B5EF4-FFF2-40B4-BE49-F238E27FC236}">
                <a16:creationId xmlns="" xmlns:a16="http://schemas.microsoft.com/office/drawing/2014/main" id="{3BD31095-C7B2-C24A-9990-6F9E14956A7B}"/>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6807200" y="3686413"/>
            <a:ext cx="274320" cy="274320"/>
          </a:xfrm>
          <a:prstGeom prst="rect">
            <a:avLst/>
          </a:prstGeom>
        </p:spPr>
      </p:pic>
      <p:sp>
        <p:nvSpPr>
          <p:cNvPr id="21" name="Rectangle 38">
            <a:extLst>
              <a:ext uri="{FF2B5EF4-FFF2-40B4-BE49-F238E27FC236}">
                <a16:creationId xmlns="" xmlns:a16="http://schemas.microsoft.com/office/drawing/2014/main" id="{E25F190B-F12E-614B-827A-566AC09E9D97}"/>
              </a:ext>
            </a:extLst>
          </p:cNvPr>
          <p:cNvSpPr/>
          <p:nvPr/>
        </p:nvSpPr>
        <p:spPr>
          <a:xfrm>
            <a:off x="2833370" y="2262808"/>
            <a:ext cx="2399030" cy="126834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10">
            <a:extLst>
              <a:ext uri="{FF2B5EF4-FFF2-40B4-BE49-F238E27FC236}">
                <a16:creationId xmlns="" xmlns:a16="http://schemas.microsoft.com/office/drawing/2014/main" id="{89B99B74-19F0-0B4B-85E3-A09DF2519E46}"/>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2833370" y="2260449"/>
            <a:ext cx="274320" cy="274320"/>
          </a:xfrm>
          <a:prstGeom prst="rect">
            <a:avLst/>
          </a:prstGeom>
        </p:spPr>
      </p:pic>
      <p:sp>
        <p:nvSpPr>
          <p:cNvPr id="23" name="Rectangle 38">
            <a:extLst>
              <a:ext uri="{FF2B5EF4-FFF2-40B4-BE49-F238E27FC236}">
                <a16:creationId xmlns="" xmlns:a16="http://schemas.microsoft.com/office/drawing/2014/main" id="{E25F190B-F12E-614B-827A-566AC09E9D97}"/>
              </a:ext>
            </a:extLst>
          </p:cNvPr>
          <p:cNvSpPr/>
          <p:nvPr/>
        </p:nvSpPr>
        <p:spPr>
          <a:xfrm>
            <a:off x="6807200" y="2262808"/>
            <a:ext cx="2399030" cy="126834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4" name="Graphic 10">
            <a:extLst>
              <a:ext uri="{FF2B5EF4-FFF2-40B4-BE49-F238E27FC236}">
                <a16:creationId xmlns="" xmlns:a16="http://schemas.microsoft.com/office/drawing/2014/main" id="{89B99B74-19F0-0B4B-85E3-A09DF2519E46}"/>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6807200" y="2260449"/>
            <a:ext cx="274320" cy="274320"/>
          </a:xfrm>
          <a:prstGeom prst="rect">
            <a:avLst/>
          </a:prstGeom>
        </p:spPr>
      </p:pic>
      <p:pic>
        <p:nvPicPr>
          <p:cNvPr id="25" name="Graphic 13">
            <a:extLst>
              <a:ext uri="{FF2B5EF4-FFF2-40B4-BE49-F238E27FC236}">
                <a16:creationId xmlns="" xmlns:a16="http://schemas.microsoft.com/office/drawing/2014/main" id="{8ED914EA-8278-5449-B046-F8859FA607C7}"/>
              </a:ext>
            </a:extLst>
          </p:cNvPr>
          <p:cNvPicPr>
            <a:picLocks noChangeAspect="1"/>
          </p:cNvPicPr>
          <p:nvPr/>
        </p:nvPicPr>
        <p:blipFill>
          <a:blip r:embed="rId31">
            <a:extLst>
              <a:ext uri="{96DAC541-7B7A-43D3-8B79-37D633B846F1}">
                <asvg:svgBlip xmlns="" xmlns:asvg="http://schemas.microsoft.com/office/drawing/2016/SVG/main" r:embed="rId11"/>
              </a:ext>
            </a:extLst>
          </a:blip>
          <a:stretch>
            <a:fillRect/>
          </a:stretch>
        </p:blipFill>
        <p:spPr>
          <a:xfrm>
            <a:off x="3107690" y="4102656"/>
            <a:ext cx="469900" cy="469900"/>
          </a:xfrm>
          <a:prstGeom prst="rect">
            <a:avLst/>
          </a:prstGeom>
        </p:spPr>
      </p:pic>
      <p:pic>
        <p:nvPicPr>
          <p:cNvPr id="26" name="Graphic 13">
            <a:extLst>
              <a:ext uri="{FF2B5EF4-FFF2-40B4-BE49-F238E27FC236}">
                <a16:creationId xmlns="" xmlns:a16="http://schemas.microsoft.com/office/drawing/2014/main" id="{8ED914EA-8278-5449-B046-F8859FA607C7}"/>
              </a:ext>
            </a:extLst>
          </p:cNvPr>
          <p:cNvPicPr>
            <a:picLocks noChangeAspect="1"/>
          </p:cNvPicPr>
          <p:nvPr/>
        </p:nvPicPr>
        <p:blipFill>
          <a:blip r:embed="rId31">
            <a:extLst>
              <a:ext uri="{96DAC541-7B7A-43D3-8B79-37D633B846F1}">
                <asvg:svgBlip xmlns="" xmlns:asvg="http://schemas.microsoft.com/office/drawing/2016/SVG/main" r:embed="rId11"/>
              </a:ext>
            </a:extLst>
          </a:blip>
          <a:stretch>
            <a:fillRect/>
          </a:stretch>
        </p:blipFill>
        <p:spPr>
          <a:xfrm>
            <a:off x="7056463" y="4102656"/>
            <a:ext cx="469900" cy="469900"/>
          </a:xfrm>
          <a:prstGeom prst="rect">
            <a:avLst/>
          </a:prstGeom>
        </p:spPr>
      </p:pic>
      <p:pic>
        <p:nvPicPr>
          <p:cNvPr id="27" name="Graphic 16">
            <a:extLst>
              <a:ext uri="{FF2B5EF4-FFF2-40B4-BE49-F238E27FC236}">
                <a16:creationId xmlns="" xmlns:a16="http://schemas.microsoft.com/office/drawing/2014/main" id="{3A1CF595-C049-5A4C-B708-65659851F7F5}"/>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3457159" y="4679052"/>
            <a:ext cx="469900" cy="469900"/>
          </a:xfrm>
          <a:prstGeom prst="rect">
            <a:avLst/>
          </a:prstGeom>
        </p:spPr>
      </p:pic>
      <p:pic>
        <p:nvPicPr>
          <p:cNvPr id="28" name="Graphic 13">
            <a:extLst>
              <a:ext uri="{FF2B5EF4-FFF2-40B4-BE49-F238E27FC236}">
                <a16:creationId xmlns="" xmlns:a16="http://schemas.microsoft.com/office/drawing/2014/main" id="{8ED914EA-8278-5449-B046-F8859FA607C7}"/>
              </a:ext>
            </a:extLst>
          </p:cNvPr>
          <p:cNvPicPr>
            <a:picLocks noChangeAspect="1"/>
          </p:cNvPicPr>
          <p:nvPr/>
        </p:nvPicPr>
        <p:blipFill>
          <a:blip r:embed="rId31">
            <a:extLst>
              <a:ext uri="{96DAC541-7B7A-43D3-8B79-37D633B846F1}">
                <asvg:svgBlip xmlns="" xmlns:asvg="http://schemas.microsoft.com/office/drawing/2016/SVG/main" r:embed="rId11"/>
              </a:ext>
            </a:extLst>
          </a:blip>
          <a:stretch>
            <a:fillRect/>
          </a:stretch>
        </p:blipFill>
        <p:spPr>
          <a:xfrm>
            <a:off x="3792643" y="4102656"/>
            <a:ext cx="469900" cy="469900"/>
          </a:xfrm>
          <a:prstGeom prst="rect">
            <a:avLst/>
          </a:prstGeom>
        </p:spPr>
      </p:pic>
      <p:pic>
        <p:nvPicPr>
          <p:cNvPr id="29" name="Graphic 13">
            <a:extLst>
              <a:ext uri="{FF2B5EF4-FFF2-40B4-BE49-F238E27FC236}">
                <a16:creationId xmlns="" xmlns:a16="http://schemas.microsoft.com/office/drawing/2014/main" id="{8ED914EA-8278-5449-B046-F8859FA607C7}"/>
              </a:ext>
            </a:extLst>
          </p:cNvPr>
          <p:cNvPicPr>
            <a:picLocks noChangeAspect="1"/>
          </p:cNvPicPr>
          <p:nvPr/>
        </p:nvPicPr>
        <p:blipFill>
          <a:blip r:embed="rId31">
            <a:extLst>
              <a:ext uri="{96DAC541-7B7A-43D3-8B79-37D633B846F1}">
                <asvg:svgBlip xmlns="" xmlns:asvg="http://schemas.microsoft.com/office/drawing/2016/SVG/main" r:embed="rId11"/>
              </a:ext>
            </a:extLst>
          </a:blip>
          <a:stretch>
            <a:fillRect/>
          </a:stretch>
        </p:blipFill>
        <p:spPr>
          <a:xfrm>
            <a:off x="4477596" y="4102656"/>
            <a:ext cx="469900" cy="469900"/>
          </a:xfrm>
          <a:prstGeom prst="rect">
            <a:avLst/>
          </a:prstGeom>
        </p:spPr>
      </p:pic>
      <p:pic>
        <p:nvPicPr>
          <p:cNvPr id="30" name="Graphic 13">
            <a:extLst>
              <a:ext uri="{FF2B5EF4-FFF2-40B4-BE49-F238E27FC236}">
                <a16:creationId xmlns="" xmlns:a16="http://schemas.microsoft.com/office/drawing/2014/main" id="{8ED914EA-8278-5449-B046-F8859FA607C7}"/>
              </a:ext>
            </a:extLst>
          </p:cNvPr>
          <p:cNvPicPr>
            <a:picLocks noChangeAspect="1"/>
          </p:cNvPicPr>
          <p:nvPr/>
        </p:nvPicPr>
        <p:blipFill>
          <a:blip r:embed="rId31">
            <a:extLst>
              <a:ext uri="{96DAC541-7B7A-43D3-8B79-37D633B846F1}">
                <asvg:svgBlip xmlns="" xmlns:asvg="http://schemas.microsoft.com/office/drawing/2016/SVG/main" r:embed="rId11"/>
              </a:ext>
            </a:extLst>
          </a:blip>
          <a:stretch>
            <a:fillRect/>
          </a:stretch>
        </p:blipFill>
        <p:spPr>
          <a:xfrm>
            <a:off x="7729643" y="4102656"/>
            <a:ext cx="469900" cy="469900"/>
          </a:xfrm>
          <a:prstGeom prst="rect">
            <a:avLst/>
          </a:prstGeom>
        </p:spPr>
      </p:pic>
      <p:pic>
        <p:nvPicPr>
          <p:cNvPr id="31" name="Graphic 13">
            <a:extLst>
              <a:ext uri="{FF2B5EF4-FFF2-40B4-BE49-F238E27FC236}">
                <a16:creationId xmlns="" xmlns:a16="http://schemas.microsoft.com/office/drawing/2014/main" id="{8ED914EA-8278-5449-B046-F8859FA607C7}"/>
              </a:ext>
            </a:extLst>
          </p:cNvPr>
          <p:cNvPicPr>
            <a:picLocks noChangeAspect="1"/>
          </p:cNvPicPr>
          <p:nvPr/>
        </p:nvPicPr>
        <p:blipFill>
          <a:blip r:embed="rId31">
            <a:extLst>
              <a:ext uri="{96DAC541-7B7A-43D3-8B79-37D633B846F1}">
                <asvg:svgBlip xmlns="" xmlns:asvg="http://schemas.microsoft.com/office/drawing/2016/SVG/main" r:embed="rId11"/>
              </a:ext>
            </a:extLst>
          </a:blip>
          <a:stretch>
            <a:fillRect/>
          </a:stretch>
        </p:blipFill>
        <p:spPr>
          <a:xfrm>
            <a:off x="8404266" y="4102656"/>
            <a:ext cx="469900" cy="469900"/>
          </a:xfrm>
          <a:prstGeom prst="rect">
            <a:avLst/>
          </a:prstGeom>
        </p:spPr>
      </p:pic>
      <p:sp>
        <p:nvSpPr>
          <p:cNvPr id="32" name="TextBox 25">
            <a:extLst>
              <a:ext uri="{FF2B5EF4-FFF2-40B4-BE49-F238E27FC236}">
                <a16:creationId xmlns="" xmlns:a16="http://schemas.microsoft.com/office/drawing/2014/main" id="{517096B6-EF64-C245-A3E7-BEEF81BDCB9C}"/>
              </a:ext>
            </a:extLst>
          </p:cNvPr>
          <p:cNvSpPr txBox="1"/>
          <p:nvPr/>
        </p:nvSpPr>
        <p:spPr>
          <a:xfrm>
            <a:off x="3409372" y="3058116"/>
            <a:ext cx="1236442" cy="307777"/>
          </a:xfrm>
          <a:prstGeom prst="rect">
            <a:avLst/>
          </a:prstGeom>
          <a:noFill/>
        </p:spPr>
        <p:txBody>
          <a:bodyPr wrap="square" rtlCol="0">
            <a:spAutoFit/>
          </a:bodyPr>
          <a:lstStyle/>
          <a:p>
            <a:pPr algn="ctr"/>
            <a:r>
              <a:rPr lang="en-US" sz="1400" dirty="0"/>
              <a:t>NAT gateway</a:t>
            </a:r>
          </a:p>
        </p:txBody>
      </p:sp>
      <p:pic>
        <p:nvPicPr>
          <p:cNvPr id="33" name="Graphic 40">
            <a:extLst>
              <a:ext uri="{FF2B5EF4-FFF2-40B4-BE49-F238E27FC236}">
                <a16:creationId xmlns="" xmlns:a16="http://schemas.microsoft.com/office/drawing/2014/main" id="{C322592C-EAB9-0640-95A5-D8FF5B8E5FE6}"/>
              </a:ext>
            </a:extLst>
          </p:cNvPr>
          <p:cNvPicPr>
            <a:picLocks noChangeAspect="1"/>
          </p:cNvPicPr>
          <p:nvPr/>
        </p:nvPicPr>
        <p:blipFill>
          <a:blip r:embed="rId34">
            <a:extLst>
              <a:ext uri="{96DAC541-7B7A-43D3-8B79-37D633B846F1}">
                <asvg:svgBlip xmlns="" xmlns:asvg="http://schemas.microsoft.com/office/drawing/2016/SVG/main" r:embed="rId18"/>
              </a:ext>
            </a:extLst>
          </a:blip>
          <a:stretch>
            <a:fillRect/>
          </a:stretch>
        </p:blipFill>
        <p:spPr>
          <a:xfrm>
            <a:off x="3792643" y="2571298"/>
            <a:ext cx="469900" cy="469900"/>
          </a:xfrm>
          <a:prstGeom prst="rect">
            <a:avLst/>
          </a:prstGeom>
        </p:spPr>
      </p:pic>
      <p:sp>
        <p:nvSpPr>
          <p:cNvPr id="34" name="TextBox 25">
            <a:extLst>
              <a:ext uri="{FF2B5EF4-FFF2-40B4-BE49-F238E27FC236}">
                <a16:creationId xmlns="" xmlns:a16="http://schemas.microsoft.com/office/drawing/2014/main" id="{517096B6-EF64-C245-A3E7-BEEF81BDCB9C}"/>
              </a:ext>
            </a:extLst>
          </p:cNvPr>
          <p:cNvSpPr txBox="1"/>
          <p:nvPr/>
        </p:nvSpPr>
        <p:spPr>
          <a:xfrm>
            <a:off x="7341754" y="3058116"/>
            <a:ext cx="1236442" cy="307777"/>
          </a:xfrm>
          <a:prstGeom prst="rect">
            <a:avLst/>
          </a:prstGeom>
          <a:noFill/>
        </p:spPr>
        <p:txBody>
          <a:bodyPr wrap="square" rtlCol="0">
            <a:spAutoFit/>
          </a:bodyPr>
          <a:lstStyle/>
          <a:p>
            <a:pPr algn="ctr"/>
            <a:r>
              <a:rPr lang="en-US" sz="1400" dirty="0"/>
              <a:t>NAT gateway</a:t>
            </a:r>
          </a:p>
        </p:txBody>
      </p:sp>
      <p:pic>
        <p:nvPicPr>
          <p:cNvPr id="35" name="Graphic 40">
            <a:extLst>
              <a:ext uri="{FF2B5EF4-FFF2-40B4-BE49-F238E27FC236}">
                <a16:creationId xmlns="" xmlns:a16="http://schemas.microsoft.com/office/drawing/2014/main" id="{C322592C-EAB9-0640-95A5-D8FF5B8E5FE6}"/>
              </a:ext>
            </a:extLst>
          </p:cNvPr>
          <p:cNvPicPr>
            <a:picLocks noChangeAspect="1"/>
          </p:cNvPicPr>
          <p:nvPr/>
        </p:nvPicPr>
        <p:blipFill>
          <a:blip r:embed="rId34">
            <a:extLst>
              <a:ext uri="{96DAC541-7B7A-43D3-8B79-37D633B846F1}">
                <asvg:svgBlip xmlns="" xmlns:asvg="http://schemas.microsoft.com/office/drawing/2016/SVG/main" r:embed="rId18"/>
              </a:ext>
            </a:extLst>
          </a:blip>
          <a:stretch>
            <a:fillRect/>
          </a:stretch>
        </p:blipFill>
        <p:spPr>
          <a:xfrm>
            <a:off x="7725025" y="2571298"/>
            <a:ext cx="469900" cy="469900"/>
          </a:xfrm>
          <a:prstGeom prst="rect">
            <a:avLst/>
          </a:prstGeom>
        </p:spPr>
      </p:pic>
      <p:sp>
        <p:nvSpPr>
          <p:cNvPr id="36" name="TextBox 14">
            <a:extLst>
              <a:ext uri="{FF2B5EF4-FFF2-40B4-BE49-F238E27FC236}">
                <a16:creationId xmlns="" xmlns:a16="http://schemas.microsoft.com/office/drawing/2014/main" id="{E3C0960A-3D31-6D47-8EAA-93DE09090CDD}"/>
              </a:ext>
            </a:extLst>
          </p:cNvPr>
          <p:cNvSpPr txBox="1"/>
          <p:nvPr/>
        </p:nvSpPr>
        <p:spPr>
          <a:xfrm>
            <a:off x="5680491" y="3169769"/>
            <a:ext cx="699322" cy="307777"/>
          </a:xfrm>
          <a:prstGeom prst="rect">
            <a:avLst/>
          </a:prstGeom>
          <a:noFill/>
        </p:spPr>
        <p:txBody>
          <a:bodyPr wrap="square" rtlCol="0">
            <a:spAutoFit/>
          </a:bodyPr>
          <a:lstStyle/>
          <a:p>
            <a:pPr algn="ctr"/>
            <a:r>
              <a:rPr lang="en-US" sz="1400" smtClean="0"/>
              <a:t>ELB</a:t>
            </a:r>
            <a:endParaRPr lang="en-US" sz="1400" dirty="0"/>
          </a:p>
        </p:txBody>
      </p:sp>
      <p:pic>
        <p:nvPicPr>
          <p:cNvPr id="37" name="Graphic 7">
            <a:extLst>
              <a:ext uri="{FF2B5EF4-FFF2-40B4-BE49-F238E27FC236}">
                <a16:creationId xmlns="" xmlns:a16="http://schemas.microsoft.com/office/drawing/2014/main" id="{708E5D6B-3B0D-7E46-91EF-00B27664375C}"/>
              </a:ext>
            </a:extLst>
          </p:cNvPr>
          <p:cNvPicPr>
            <a:picLocks noChangeAspect="1"/>
          </p:cNvPicPr>
          <p:nvPr/>
        </p:nvPicPr>
        <p:blipFill>
          <a:blip r:embed="rId35">
            <a:extLst>
              <a:ext uri="{96DAC541-7B7A-43D3-8B79-37D633B846F1}">
                <asvg:svgBlip xmlns="" xmlns:asvg="http://schemas.microsoft.com/office/drawing/2016/SVG/main" r:embed="rId36"/>
              </a:ext>
            </a:extLst>
          </a:blip>
          <a:stretch>
            <a:fillRect/>
          </a:stretch>
        </p:blipFill>
        <p:spPr>
          <a:xfrm>
            <a:off x="5674552" y="2458569"/>
            <a:ext cx="711200" cy="711200"/>
          </a:xfrm>
          <a:prstGeom prst="rect">
            <a:avLst/>
          </a:prstGeom>
        </p:spPr>
      </p:pic>
      <p:cxnSp>
        <p:nvCxnSpPr>
          <p:cNvPr id="38" name="Straight Arrow Connector 30">
            <a:extLst>
              <a:ext uri="{FF2B5EF4-FFF2-40B4-BE49-F238E27FC236}">
                <a16:creationId xmlns="" xmlns:a16="http://schemas.microsoft.com/office/drawing/2014/main" id="{FD7C3AC0-BB5A-3D45-A278-551F61A14EDE}"/>
              </a:ext>
            </a:extLst>
          </p:cNvPr>
          <p:cNvCxnSpPr>
            <a:stCxn id="25" idx="3"/>
            <a:endCxn id="37" idx="1"/>
          </p:cNvCxnSpPr>
          <p:nvPr/>
        </p:nvCxnSpPr>
        <p:spPr>
          <a:xfrm flipV="1">
            <a:off x="3577590" y="2814169"/>
            <a:ext cx="2096962" cy="15234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0">
            <a:extLst>
              <a:ext uri="{FF2B5EF4-FFF2-40B4-BE49-F238E27FC236}">
                <a16:creationId xmlns="" xmlns:a16="http://schemas.microsoft.com/office/drawing/2014/main" id="{FD7C3AC0-BB5A-3D45-A278-551F61A14EDE}"/>
              </a:ext>
            </a:extLst>
          </p:cNvPr>
          <p:cNvCxnSpPr>
            <a:stCxn id="13" idx="3"/>
            <a:endCxn id="35" idx="0"/>
          </p:cNvCxnSpPr>
          <p:nvPr/>
        </p:nvCxnSpPr>
        <p:spPr>
          <a:xfrm>
            <a:off x="6571850" y="768602"/>
            <a:ext cx="1388125" cy="1802696"/>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0">
            <a:extLst>
              <a:ext uri="{FF2B5EF4-FFF2-40B4-BE49-F238E27FC236}">
                <a16:creationId xmlns="" xmlns:a16="http://schemas.microsoft.com/office/drawing/2014/main" id="{FD7C3AC0-BB5A-3D45-A278-551F61A14EDE}"/>
              </a:ext>
            </a:extLst>
          </p:cNvPr>
          <p:cNvCxnSpPr>
            <a:stCxn id="37" idx="0"/>
            <a:endCxn id="13" idx="2"/>
          </p:cNvCxnSpPr>
          <p:nvPr/>
        </p:nvCxnSpPr>
        <p:spPr>
          <a:xfrm flipV="1">
            <a:off x="6030152" y="922490"/>
            <a:ext cx="5323" cy="153607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30">
            <a:extLst>
              <a:ext uri="{FF2B5EF4-FFF2-40B4-BE49-F238E27FC236}">
                <a16:creationId xmlns="" xmlns:a16="http://schemas.microsoft.com/office/drawing/2014/main" id="{FD7C3AC0-BB5A-3D45-A278-551F61A14EDE}"/>
              </a:ext>
            </a:extLst>
          </p:cNvPr>
          <p:cNvCxnSpPr>
            <a:stCxn id="13" idx="1"/>
            <a:endCxn id="33" idx="0"/>
          </p:cNvCxnSpPr>
          <p:nvPr/>
        </p:nvCxnSpPr>
        <p:spPr>
          <a:xfrm flipH="1">
            <a:off x="4027593" y="768602"/>
            <a:ext cx="1471507" cy="1802696"/>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47" name="Graphic 16">
            <a:extLst>
              <a:ext uri="{FF2B5EF4-FFF2-40B4-BE49-F238E27FC236}">
                <a16:creationId xmlns="" xmlns:a16="http://schemas.microsoft.com/office/drawing/2014/main" id="{3A1CF595-C049-5A4C-B708-65659851F7F5}"/>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4108983" y="4687899"/>
            <a:ext cx="469900" cy="469900"/>
          </a:xfrm>
          <a:prstGeom prst="rect">
            <a:avLst/>
          </a:prstGeom>
        </p:spPr>
      </p:pic>
      <p:cxnSp>
        <p:nvCxnSpPr>
          <p:cNvPr id="48" name="Straight Arrow Connector 30">
            <a:extLst>
              <a:ext uri="{FF2B5EF4-FFF2-40B4-BE49-F238E27FC236}">
                <a16:creationId xmlns="" xmlns:a16="http://schemas.microsoft.com/office/drawing/2014/main" id="{FD7C3AC0-BB5A-3D45-A278-551F61A14EDE}"/>
              </a:ext>
            </a:extLst>
          </p:cNvPr>
          <p:cNvCxnSpPr>
            <a:stCxn id="28" idx="3"/>
            <a:endCxn id="37" idx="1"/>
          </p:cNvCxnSpPr>
          <p:nvPr/>
        </p:nvCxnSpPr>
        <p:spPr>
          <a:xfrm flipV="1">
            <a:off x="4262543" y="2814169"/>
            <a:ext cx="1412009" cy="15234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30">
            <a:extLst>
              <a:ext uri="{FF2B5EF4-FFF2-40B4-BE49-F238E27FC236}">
                <a16:creationId xmlns="" xmlns:a16="http://schemas.microsoft.com/office/drawing/2014/main" id="{FD7C3AC0-BB5A-3D45-A278-551F61A14EDE}"/>
              </a:ext>
            </a:extLst>
          </p:cNvPr>
          <p:cNvCxnSpPr>
            <a:stCxn id="29" idx="3"/>
            <a:endCxn id="37" idx="1"/>
          </p:cNvCxnSpPr>
          <p:nvPr/>
        </p:nvCxnSpPr>
        <p:spPr>
          <a:xfrm flipV="1">
            <a:off x="4947496" y="2814169"/>
            <a:ext cx="727056" cy="15234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30">
            <a:extLst>
              <a:ext uri="{FF2B5EF4-FFF2-40B4-BE49-F238E27FC236}">
                <a16:creationId xmlns="" xmlns:a16="http://schemas.microsoft.com/office/drawing/2014/main" id="{FD7C3AC0-BB5A-3D45-A278-551F61A14EDE}"/>
              </a:ext>
            </a:extLst>
          </p:cNvPr>
          <p:cNvCxnSpPr>
            <a:stCxn id="32" idx="2"/>
            <a:endCxn id="29" idx="0"/>
          </p:cNvCxnSpPr>
          <p:nvPr/>
        </p:nvCxnSpPr>
        <p:spPr>
          <a:xfrm>
            <a:off x="4027593" y="3365893"/>
            <a:ext cx="684953" cy="7367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30">
            <a:extLst>
              <a:ext uri="{FF2B5EF4-FFF2-40B4-BE49-F238E27FC236}">
                <a16:creationId xmlns="" xmlns:a16="http://schemas.microsoft.com/office/drawing/2014/main" id="{FD7C3AC0-BB5A-3D45-A278-551F61A14EDE}"/>
              </a:ext>
            </a:extLst>
          </p:cNvPr>
          <p:cNvCxnSpPr>
            <a:stCxn id="32" idx="2"/>
            <a:endCxn id="28" idx="0"/>
          </p:cNvCxnSpPr>
          <p:nvPr/>
        </p:nvCxnSpPr>
        <p:spPr>
          <a:xfrm>
            <a:off x="4027593" y="3365893"/>
            <a:ext cx="0" cy="7367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30">
            <a:extLst>
              <a:ext uri="{FF2B5EF4-FFF2-40B4-BE49-F238E27FC236}">
                <a16:creationId xmlns="" xmlns:a16="http://schemas.microsoft.com/office/drawing/2014/main" id="{FD7C3AC0-BB5A-3D45-A278-551F61A14EDE}"/>
              </a:ext>
            </a:extLst>
          </p:cNvPr>
          <p:cNvCxnSpPr>
            <a:stCxn id="32" idx="2"/>
            <a:endCxn id="25" idx="0"/>
          </p:cNvCxnSpPr>
          <p:nvPr/>
        </p:nvCxnSpPr>
        <p:spPr>
          <a:xfrm flipH="1">
            <a:off x="3342640" y="3365893"/>
            <a:ext cx="684953" cy="7367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30">
            <a:extLst>
              <a:ext uri="{FF2B5EF4-FFF2-40B4-BE49-F238E27FC236}">
                <a16:creationId xmlns="" xmlns:a16="http://schemas.microsoft.com/office/drawing/2014/main" id="{FD7C3AC0-BB5A-3D45-A278-551F61A14EDE}"/>
              </a:ext>
            </a:extLst>
          </p:cNvPr>
          <p:cNvCxnSpPr>
            <a:stCxn id="26" idx="1"/>
            <a:endCxn id="37" idx="3"/>
          </p:cNvCxnSpPr>
          <p:nvPr/>
        </p:nvCxnSpPr>
        <p:spPr>
          <a:xfrm flipH="1" flipV="1">
            <a:off x="6385752" y="2814169"/>
            <a:ext cx="670711" cy="15234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30">
            <a:extLst>
              <a:ext uri="{FF2B5EF4-FFF2-40B4-BE49-F238E27FC236}">
                <a16:creationId xmlns="" xmlns:a16="http://schemas.microsoft.com/office/drawing/2014/main" id="{FD7C3AC0-BB5A-3D45-A278-551F61A14EDE}"/>
              </a:ext>
            </a:extLst>
          </p:cNvPr>
          <p:cNvCxnSpPr>
            <a:stCxn id="30" idx="1"/>
            <a:endCxn id="37" idx="3"/>
          </p:cNvCxnSpPr>
          <p:nvPr/>
        </p:nvCxnSpPr>
        <p:spPr>
          <a:xfrm flipH="1" flipV="1">
            <a:off x="6385752" y="2814169"/>
            <a:ext cx="1343891" cy="15234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30">
            <a:extLst>
              <a:ext uri="{FF2B5EF4-FFF2-40B4-BE49-F238E27FC236}">
                <a16:creationId xmlns="" xmlns:a16="http://schemas.microsoft.com/office/drawing/2014/main" id="{FD7C3AC0-BB5A-3D45-A278-551F61A14EDE}"/>
              </a:ext>
            </a:extLst>
          </p:cNvPr>
          <p:cNvCxnSpPr>
            <a:stCxn id="31" idx="1"/>
            <a:endCxn id="37" idx="3"/>
          </p:cNvCxnSpPr>
          <p:nvPr/>
        </p:nvCxnSpPr>
        <p:spPr>
          <a:xfrm flipH="1" flipV="1">
            <a:off x="6385752" y="2814169"/>
            <a:ext cx="2018514" cy="15234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30">
            <a:extLst>
              <a:ext uri="{FF2B5EF4-FFF2-40B4-BE49-F238E27FC236}">
                <a16:creationId xmlns="" xmlns:a16="http://schemas.microsoft.com/office/drawing/2014/main" id="{FD7C3AC0-BB5A-3D45-A278-551F61A14EDE}"/>
              </a:ext>
            </a:extLst>
          </p:cNvPr>
          <p:cNvCxnSpPr>
            <a:stCxn id="34" idx="2"/>
            <a:endCxn id="26" idx="0"/>
          </p:cNvCxnSpPr>
          <p:nvPr/>
        </p:nvCxnSpPr>
        <p:spPr>
          <a:xfrm flipH="1">
            <a:off x="7291413" y="3365893"/>
            <a:ext cx="668562" cy="7367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30">
            <a:extLst>
              <a:ext uri="{FF2B5EF4-FFF2-40B4-BE49-F238E27FC236}">
                <a16:creationId xmlns="" xmlns:a16="http://schemas.microsoft.com/office/drawing/2014/main" id="{FD7C3AC0-BB5A-3D45-A278-551F61A14EDE}"/>
              </a:ext>
            </a:extLst>
          </p:cNvPr>
          <p:cNvCxnSpPr>
            <a:stCxn id="34" idx="2"/>
            <a:endCxn id="30" idx="0"/>
          </p:cNvCxnSpPr>
          <p:nvPr/>
        </p:nvCxnSpPr>
        <p:spPr>
          <a:xfrm>
            <a:off x="7959975" y="3365893"/>
            <a:ext cx="4618" cy="7367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9" name="Straight Arrow Connector 30">
            <a:extLst>
              <a:ext uri="{FF2B5EF4-FFF2-40B4-BE49-F238E27FC236}">
                <a16:creationId xmlns="" xmlns:a16="http://schemas.microsoft.com/office/drawing/2014/main" id="{FD7C3AC0-BB5A-3D45-A278-551F61A14EDE}"/>
              </a:ext>
            </a:extLst>
          </p:cNvPr>
          <p:cNvCxnSpPr>
            <a:stCxn id="34" idx="2"/>
            <a:endCxn id="31" idx="0"/>
          </p:cNvCxnSpPr>
          <p:nvPr/>
        </p:nvCxnSpPr>
        <p:spPr>
          <a:xfrm>
            <a:off x="7959975" y="3365893"/>
            <a:ext cx="679241" cy="7367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97" name="Rectangle 50">
            <a:extLst>
              <a:ext uri="{FF2B5EF4-FFF2-40B4-BE49-F238E27FC236}">
                <a16:creationId xmlns="" xmlns:a16="http://schemas.microsoft.com/office/drawing/2014/main" id="{7B1A2878-C5FE-3641-84A1-AF1A9456DE01}"/>
              </a:ext>
            </a:extLst>
          </p:cNvPr>
          <p:cNvSpPr/>
          <p:nvPr/>
        </p:nvSpPr>
        <p:spPr>
          <a:xfrm>
            <a:off x="3010576" y="4028542"/>
            <a:ext cx="5993724" cy="12462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98" name="Straight Arrow Connector 30">
            <a:extLst>
              <a:ext uri="{FF2B5EF4-FFF2-40B4-BE49-F238E27FC236}">
                <a16:creationId xmlns="" xmlns:a16="http://schemas.microsoft.com/office/drawing/2014/main" id="{FD7C3AC0-BB5A-3D45-A278-551F61A14EDE}"/>
              </a:ext>
            </a:extLst>
          </p:cNvPr>
          <p:cNvCxnSpPr>
            <a:stCxn id="15" idx="0"/>
            <a:endCxn id="97" idx="2"/>
          </p:cNvCxnSpPr>
          <p:nvPr/>
        </p:nvCxnSpPr>
        <p:spPr>
          <a:xfrm flipV="1">
            <a:off x="6003725" y="5274742"/>
            <a:ext cx="3713" cy="71716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26">
            <a:extLst>
              <a:ext uri="{FF2B5EF4-FFF2-40B4-BE49-F238E27FC236}">
                <a16:creationId xmlns="" xmlns:a16="http://schemas.microsoft.com/office/drawing/2014/main" id="{4A8C0F5C-0446-8A40-A710-BE80A9E5A424}"/>
              </a:ext>
            </a:extLst>
          </p:cNvPr>
          <p:cNvCxnSpPr>
            <a:stCxn id="27" idx="0"/>
            <a:endCxn id="28" idx="2"/>
          </p:cNvCxnSpPr>
          <p:nvPr/>
        </p:nvCxnSpPr>
        <p:spPr>
          <a:xfrm flipV="1">
            <a:off x="3692109" y="4572556"/>
            <a:ext cx="335484" cy="106496"/>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26">
            <a:extLst>
              <a:ext uri="{FF2B5EF4-FFF2-40B4-BE49-F238E27FC236}">
                <a16:creationId xmlns="" xmlns:a16="http://schemas.microsoft.com/office/drawing/2014/main" id="{4A8C0F5C-0446-8A40-A710-BE80A9E5A424}"/>
              </a:ext>
            </a:extLst>
          </p:cNvPr>
          <p:cNvCxnSpPr>
            <a:stCxn id="47" idx="0"/>
            <a:endCxn id="28" idx="2"/>
          </p:cNvCxnSpPr>
          <p:nvPr/>
        </p:nvCxnSpPr>
        <p:spPr>
          <a:xfrm flipH="1" flipV="1">
            <a:off x="4027593" y="4572556"/>
            <a:ext cx="316340" cy="115343"/>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1" name="Straight Arrow Connector 26">
            <a:extLst>
              <a:ext uri="{FF2B5EF4-FFF2-40B4-BE49-F238E27FC236}">
                <a16:creationId xmlns="" xmlns:a16="http://schemas.microsoft.com/office/drawing/2014/main" id="{4A8C0F5C-0446-8A40-A710-BE80A9E5A424}"/>
              </a:ext>
            </a:extLst>
          </p:cNvPr>
          <p:cNvCxnSpPr>
            <a:stCxn id="27" idx="0"/>
            <a:endCxn id="25" idx="2"/>
          </p:cNvCxnSpPr>
          <p:nvPr/>
        </p:nvCxnSpPr>
        <p:spPr>
          <a:xfrm flipH="1" flipV="1">
            <a:off x="3342640" y="4572556"/>
            <a:ext cx="349469" cy="106496"/>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4" name="Straight Arrow Connector 26">
            <a:extLst>
              <a:ext uri="{FF2B5EF4-FFF2-40B4-BE49-F238E27FC236}">
                <a16:creationId xmlns="" xmlns:a16="http://schemas.microsoft.com/office/drawing/2014/main" id="{4A8C0F5C-0446-8A40-A710-BE80A9E5A424}"/>
              </a:ext>
            </a:extLst>
          </p:cNvPr>
          <p:cNvCxnSpPr>
            <a:stCxn id="47" idx="0"/>
            <a:endCxn id="29" idx="2"/>
          </p:cNvCxnSpPr>
          <p:nvPr/>
        </p:nvCxnSpPr>
        <p:spPr>
          <a:xfrm flipV="1">
            <a:off x="4343933" y="4572556"/>
            <a:ext cx="368613" cy="115343"/>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26" name="TextBox 44">
            <a:extLst>
              <a:ext uri="{FF2B5EF4-FFF2-40B4-BE49-F238E27FC236}">
                <a16:creationId xmlns="" xmlns:a16="http://schemas.microsoft.com/office/drawing/2014/main" id="{4A77F820-2999-354B-89C2-6B42FC753310}"/>
              </a:ext>
            </a:extLst>
          </p:cNvPr>
          <p:cNvSpPr txBox="1"/>
          <p:nvPr/>
        </p:nvSpPr>
        <p:spPr>
          <a:xfrm>
            <a:off x="4857841" y="4751522"/>
            <a:ext cx="2301904" cy="523220"/>
          </a:xfrm>
          <a:prstGeom prst="rect">
            <a:avLst/>
          </a:prstGeom>
          <a:noFill/>
        </p:spPr>
        <p:txBody>
          <a:bodyPr wrap="square" rtlCol="0">
            <a:spAutoFit/>
          </a:bodyPr>
          <a:lstStyle/>
          <a:p>
            <a:pPr algn="ctr"/>
            <a:r>
              <a:rPr lang="en-US" sz="1400" dirty="0"/>
              <a:t>Amazon Elastic Container Service</a:t>
            </a:r>
          </a:p>
        </p:txBody>
      </p:sp>
      <p:pic>
        <p:nvPicPr>
          <p:cNvPr id="125" name="Graphic 30">
            <a:extLst>
              <a:ext uri="{FF2B5EF4-FFF2-40B4-BE49-F238E27FC236}">
                <a16:creationId xmlns="" xmlns:a16="http://schemas.microsoft.com/office/drawing/2014/main" id="{0736844B-E1D3-2D43-8324-172A152B3B04}"/>
              </a:ext>
            </a:extLst>
          </p:cNvPr>
          <p:cNvPicPr>
            <a:picLocks noChangeAspect="1"/>
          </p:cNvPicPr>
          <p:nvPr/>
        </p:nvPicPr>
        <p:blipFill>
          <a:blip r:embed="rId37">
            <a:extLst>
              <a:ext uri="{96DAC541-7B7A-43D3-8B79-37D633B846F1}">
                <asvg:svgBlip xmlns="" xmlns:asvg="http://schemas.microsoft.com/office/drawing/2016/SVG/main" r:embed="rId38"/>
              </a:ext>
            </a:extLst>
          </a:blip>
          <a:stretch>
            <a:fillRect/>
          </a:stretch>
        </p:blipFill>
        <p:spPr>
          <a:xfrm>
            <a:off x="5652772" y="4104742"/>
            <a:ext cx="711200" cy="711200"/>
          </a:xfrm>
          <a:prstGeom prst="rect">
            <a:avLst/>
          </a:prstGeom>
        </p:spPr>
      </p:pic>
    </p:spTree>
    <p:extLst>
      <p:ext uri="{BB962C8B-B14F-4D97-AF65-F5344CB8AC3E}">
        <p14:creationId xmlns:p14="http://schemas.microsoft.com/office/powerpoint/2010/main" val="2127132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20</a:t>
            </a:fld>
            <a:endParaRPr lang="en-US" dirty="0"/>
          </a:p>
        </p:txBody>
      </p:sp>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21BBC288-5AFD-AB40-A3F3-F427E49EB12C}"/>
              </a:ext>
            </a:extLst>
          </p:cNvPr>
          <p:cNvCxnSpPr/>
          <p:nvPr/>
        </p:nvCxnSpPr>
        <p:spPr>
          <a:xfrm>
            <a:off x="426571" y="1622672"/>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 xmlns:a16="http://schemas.microsoft.com/office/drawing/2014/main" id="{A37A451E-2F76-B54D-93C2-14222B80C3BC}"/>
              </a:ext>
            </a:extLst>
          </p:cNvPr>
          <p:cNvGrpSpPr/>
          <p:nvPr/>
        </p:nvGrpSpPr>
        <p:grpSpPr>
          <a:xfrm>
            <a:off x="2684663" y="1436126"/>
            <a:ext cx="1639961" cy="399245"/>
            <a:chOff x="8228637" y="4520838"/>
            <a:chExt cx="1639961" cy="399245"/>
          </a:xfrm>
        </p:grpSpPr>
        <p:sp>
          <p:nvSpPr>
            <p:cNvPr id="81" name="Freeform 80">
              <a:extLst>
                <a:ext uri="{FF2B5EF4-FFF2-40B4-BE49-F238E27FC236}">
                  <a16:creationId xmlns="" xmlns:a16="http://schemas.microsoft.com/office/drawing/2014/main" id="{EAB8C5A1-EC1A-3C40-8555-F90B260BFFCE}"/>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 xmlns:a16="http://schemas.microsoft.com/office/drawing/2014/main" id="{042114FF-2D34-E944-B1F8-EBAA4F6AA612}"/>
                </a:ext>
              </a:extLst>
            </p:cNvPr>
            <p:cNvCxnSpPr>
              <a:cxnSpLocks/>
            </p:cNvCxnSpPr>
            <p:nvPr/>
          </p:nvCxnSpPr>
          <p:spPr>
            <a:xfrm>
              <a:off x="9144000" y="4720460"/>
              <a:ext cx="72459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 xmlns:a16="http://schemas.microsoft.com/office/drawing/2014/main" id="{569F501D-2B88-4B4C-BCE1-5F998CFDB27A}"/>
              </a:ext>
            </a:extLst>
          </p:cNvPr>
          <p:cNvGrpSpPr/>
          <p:nvPr/>
        </p:nvGrpSpPr>
        <p:grpSpPr>
          <a:xfrm rot="10800000">
            <a:off x="2677463" y="2058320"/>
            <a:ext cx="1639961" cy="399245"/>
            <a:chOff x="8228637" y="4520838"/>
            <a:chExt cx="1639961" cy="399245"/>
          </a:xfrm>
        </p:grpSpPr>
        <p:sp>
          <p:nvSpPr>
            <p:cNvPr id="88" name="Freeform 87">
              <a:extLst>
                <a:ext uri="{FF2B5EF4-FFF2-40B4-BE49-F238E27FC236}">
                  <a16:creationId xmlns="" xmlns:a16="http://schemas.microsoft.com/office/drawing/2014/main" id="{046A246F-2AA4-DC45-90A9-B77DE3454D06}"/>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a:ext uri="{FF2B5EF4-FFF2-40B4-BE49-F238E27FC236}">
                  <a16:creationId xmlns="" xmlns:a16="http://schemas.microsoft.com/office/drawing/2014/main" id="{1746C424-FCB4-D240-BDCE-8000DE468CAE}"/>
                </a:ext>
              </a:extLst>
            </p:cNvPr>
            <p:cNvCxnSpPr>
              <a:cxnSpLocks/>
            </p:cNvCxnSpPr>
            <p:nvPr/>
          </p:nvCxnSpPr>
          <p:spPr>
            <a:xfrm>
              <a:off x="9144000" y="4720460"/>
              <a:ext cx="724598"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 xmlns:a16="http://schemas.microsoft.com/office/drawing/2014/main" id="{06EA8B7E-D234-B049-A52E-EEF5F24402AA}"/>
              </a:ext>
            </a:extLst>
          </p:cNvPr>
          <p:cNvCxnSpPr/>
          <p:nvPr/>
        </p:nvCxnSpPr>
        <p:spPr>
          <a:xfrm rot="16200000">
            <a:off x="514337" y="3341328"/>
            <a:ext cx="164592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7F0E8A98-A891-AC42-9166-B00C03560059}"/>
              </a:ext>
            </a:extLst>
          </p:cNvPr>
          <p:cNvCxnSpPr/>
          <p:nvPr/>
        </p:nvCxnSpPr>
        <p:spPr>
          <a:xfrm rot="16200000">
            <a:off x="730607" y="3341328"/>
            <a:ext cx="164592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AB9BD744-CD00-B948-AF02-51FC7643F8F7}"/>
              </a:ext>
            </a:extLst>
          </p:cNvPr>
          <p:cNvCxnSpPr/>
          <p:nvPr/>
        </p:nvCxnSpPr>
        <p:spPr>
          <a:xfrm rot="16200000">
            <a:off x="325579" y="3341328"/>
            <a:ext cx="16459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9203A45A-9486-2643-B35D-16521F11D664}"/>
              </a:ext>
            </a:extLst>
          </p:cNvPr>
          <p:cNvCxnSpPr/>
          <p:nvPr/>
        </p:nvCxnSpPr>
        <p:spPr>
          <a:xfrm rot="16200000">
            <a:off x="122533" y="3341328"/>
            <a:ext cx="164592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 xmlns:a16="http://schemas.microsoft.com/office/drawing/2014/main" id="{A905EEA8-C059-294E-8EE1-E7F02B907B40}"/>
              </a:ext>
            </a:extLst>
          </p:cNvPr>
          <p:cNvCxnSpPr>
            <a:cxnSpLocks/>
          </p:cNvCxnSpPr>
          <p:nvPr/>
        </p:nvCxnSpPr>
        <p:spPr>
          <a:xfrm rot="5400000">
            <a:off x="4542124" y="3801542"/>
            <a:ext cx="1636776" cy="18288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 xmlns:a16="http://schemas.microsoft.com/office/drawing/2014/main" id="{9E773290-9E05-834A-97B8-6380BAC893E9}"/>
              </a:ext>
            </a:extLst>
          </p:cNvPr>
          <p:cNvCxnSpPr>
            <a:cxnSpLocks/>
          </p:cNvCxnSpPr>
          <p:nvPr/>
        </p:nvCxnSpPr>
        <p:spPr>
          <a:xfrm rot="5400000" flipV="1">
            <a:off x="4929276" y="3801542"/>
            <a:ext cx="1636776" cy="182880"/>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 xmlns:a16="http://schemas.microsoft.com/office/drawing/2014/main" id="{B91C79E0-0B73-2A4D-AC5A-9B9A3B60324F}"/>
              </a:ext>
            </a:extLst>
          </p:cNvPr>
          <p:cNvCxnSpPr>
            <a:cxnSpLocks/>
          </p:cNvCxnSpPr>
          <p:nvPr/>
        </p:nvCxnSpPr>
        <p:spPr>
          <a:xfrm rot="5400000">
            <a:off x="5660876" y="3801542"/>
            <a:ext cx="1636776" cy="18288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 xmlns:a16="http://schemas.microsoft.com/office/drawing/2014/main" id="{13AD6BC6-E0E2-2144-91CF-415D566F60A1}"/>
              </a:ext>
            </a:extLst>
          </p:cNvPr>
          <p:cNvCxnSpPr>
            <a:cxnSpLocks/>
          </p:cNvCxnSpPr>
          <p:nvPr/>
        </p:nvCxnSpPr>
        <p:spPr>
          <a:xfrm rot="5400000" flipV="1">
            <a:off x="5353166" y="3801542"/>
            <a:ext cx="1636776" cy="182880"/>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 xmlns:a16="http://schemas.microsoft.com/office/drawing/2014/main" id="{DD6CCDEF-46D5-CA43-B58E-1C656C31F446}"/>
              </a:ext>
            </a:extLst>
          </p:cNvPr>
          <p:cNvGrpSpPr/>
          <p:nvPr/>
        </p:nvGrpSpPr>
        <p:grpSpPr>
          <a:xfrm rot="5400000">
            <a:off x="2227865" y="3412352"/>
            <a:ext cx="1639961" cy="399245"/>
            <a:chOff x="8228637" y="4520838"/>
            <a:chExt cx="1639961" cy="399245"/>
          </a:xfrm>
        </p:grpSpPr>
        <p:sp>
          <p:nvSpPr>
            <p:cNvPr id="32" name="Freeform 31">
              <a:extLst>
                <a:ext uri="{FF2B5EF4-FFF2-40B4-BE49-F238E27FC236}">
                  <a16:creationId xmlns="" xmlns:a16="http://schemas.microsoft.com/office/drawing/2014/main" id="{8E55B71B-ABA9-D342-A886-A361445905F5}"/>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 xmlns:a16="http://schemas.microsoft.com/office/drawing/2014/main" id="{0B928A82-B99F-ED4E-AA51-505893C256A7}"/>
                </a:ext>
              </a:extLst>
            </p:cNvPr>
            <p:cNvCxnSpPr>
              <a:cxnSpLocks/>
            </p:cNvCxnSpPr>
            <p:nvPr/>
          </p:nvCxnSpPr>
          <p:spPr>
            <a:xfrm>
              <a:off x="9144000" y="4720460"/>
              <a:ext cx="72459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 xmlns:a16="http://schemas.microsoft.com/office/drawing/2014/main" id="{9FA5CFE5-6160-C24C-85E4-24E6CA817492}"/>
              </a:ext>
            </a:extLst>
          </p:cNvPr>
          <p:cNvGrpSpPr/>
          <p:nvPr/>
        </p:nvGrpSpPr>
        <p:grpSpPr>
          <a:xfrm rot="16200000">
            <a:off x="3142344" y="3331061"/>
            <a:ext cx="1639961" cy="399245"/>
            <a:chOff x="8228637" y="4520838"/>
            <a:chExt cx="1639961" cy="399245"/>
          </a:xfrm>
        </p:grpSpPr>
        <p:sp>
          <p:nvSpPr>
            <p:cNvPr id="35" name="Freeform 34">
              <a:extLst>
                <a:ext uri="{FF2B5EF4-FFF2-40B4-BE49-F238E27FC236}">
                  <a16:creationId xmlns="" xmlns:a16="http://schemas.microsoft.com/office/drawing/2014/main" id="{842B3714-CABB-034A-AE6C-7388DF91D5E9}"/>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 xmlns:a16="http://schemas.microsoft.com/office/drawing/2014/main" id="{89654F79-C023-7542-B654-723AB83928B5}"/>
                </a:ext>
              </a:extLst>
            </p:cNvPr>
            <p:cNvCxnSpPr>
              <a:cxnSpLocks/>
            </p:cNvCxnSpPr>
            <p:nvPr/>
          </p:nvCxnSpPr>
          <p:spPr>
            <a:xfrm>
              <a:off x="9144000" y="4720460"/>
              <a:ext cx="724598"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9621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21</a:t>
            </a:fld>
            <a:endParaRPr lang="en-US" dirty="0"/>
          </a:p>
        </p:txBody>
      </p:sp>
      <p:sp>
        <p:nvSpPr>
          <p:cNvPr id="3" name="Title 2">
            <a:extLst>
              <a:ext uri="{FF2B5EF4-FFF2-40B4-BE49-F238E27FC236}">
                <a16:creationId xmlns=""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AWS Icons</a:t>
            </a:r>
          </a:p>
        </p:txBody>
      </p:sp>
      <p:sp>
        <p:nvSpPr>
          <p:cNvPr id="4" name="Text Placeholder 3">
            <a:extLst>
              <a:ext uri="{FF2B5EF4-FFF2-40B4-BE49-F238E27FC236}">
                <a16:creationId xmlns=""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6" name="Graphic 5">
            <a:extLst>
              <a:ext uri="{FF2B5EF4-FFF2-40B4-BE49-F238E27FC236}">
                <a16:creationId xmlns="" xmlns:a16="http://schemas.microsoft.com/office/drawing/2014/main" id="{45CCD2BE-8E26-234F-A63C-DA81C56B607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161147" y="2847620"/>
            <a:ext cx="469900" cy="469900"/>
          </a:xfrm>
          <a:prstGeom prst="rect">
            <a:avLst/>
          </a:prstGeom>
        </p:spPr>
      </p:pic>
      <p:pic>
        <p:nvPicPr>
          <p:cNvPr id="8" name="Graphic 7">
            <a:extLst>
              <a:ext uri="{FF2B5EF4-FFF2-40B4-BE49-F238E27FC236}">
                <a16:creationId xmlns="" xmlns:a16="http://schemas.microsoft.com/office/drawing/2014/main" id="{34CEF013-2408-FC46-9926-7AD27ADB7BC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115732" y="2847620"/>
            <a:ext cx="469900" cy="469900"/>
          </a:xfrm>
          <a:prstGeom prst="rect">
            <a:avLst/>
          </a:prstGeom>
        </p:spPr>
      </p:pic>
      <p:pic>
        <p:nvPicPr>
          <p:cNvPr id="10" name="Graphic 9">
            <a:extLst>
              <a:ext uri="{FF2B5EF4-FFF2-40B4-BE49-F238E27FC236}">
                <a16:creationId xmlns="" xmlns:a16="http://schemas.microsoft.com/office/drawing/2014/main" id="{B05AAFC4-D830-3E44-880C-7FB6544427C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99464" y="2847620"/>
            <a:ext cx="469900" cy="469900"/>
          </a:xfrm>
          <a:prstGeom prst="rect">
            <a:avLst/>
          </a:prstGeom>
        </p:spPr>
      </p:pic>
      <p:pic>
        <p:nvPicPr>
          <p:cNvPr id="12" name="Graphic 11">
            <a:extLst>
              <a:ext uri="{FF2B5EF4-FFF2-40B4-BE49-F238E27FC236}">
                <a16:creationId xmlns="" xmlns:a16="http://schemas.microsoft.com/office/drawing/2014/main" id="{660F2F63-D692-E646-96FB-44417FC44B9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6083196" y="2847620"/>
            <a:ext cx="469900" cy="469900"/>
          </a:xfrm>
          <a:prstGeom prst="rect">
            <a:avLst/>
          </a:prstGeom>
        </p:spPr>
      </p:pic>
      <p:pic>
        <p:nvPicPr>
          <p:cNvPr id="14" name="Graphic 13">
            <a:extLst>
              <a:ext uri="{FF2B5EF4-FFF2-40B4-BE49-F238E27FC236}">
                <a16:creationId xmlns="" xmlns:a16="http://schemas.microsoft.com/office/drawing/2014/main" id="{944DE95A-7C95-1E4F-98C7-C689278759E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066928" y="2847620"/>
            <a:ext cx="469900" cy="469900"/>
          </a:xfrm>
          <a:prstGeom prst="rect">
            <a:avLst/>
          </a:prstGeom>
        </p:spPr>
      </p:pic>
      <p:pic>
        <p:nvPicPr>
          <p:cNvPr id="16" name="Graphic 15">
            <a:extLst>
              <a:ext uri="{FF2B5EF4-FFF2-40B4-BE49-F238E27FC236}">
                <a16:creationId xmlns="" xmlns:a16="http://schemas.microsoft.com/office/drawing/2014/main" id="{3AE4BA5B-DE17-F54A-8FC6-8FB0A95F67F2}"/>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037960" y="2847620"/>
            <a:ext cx="469900" cy="469900"/>
          </a:xfrm>
          <a:prstGeom prst="rect">
            <a:avLst/>
          </a:prstGeom>
        </p:spPr>
      </p:pic>
      <p:pic>
        <p:nvPicPr>
          <p:cNvPr id="18" name="Graphic 17">
            <a:extLst>
              <a:ext uri="{FF2B5EF4-FFF2-40B4-BE49-F238E27FC236}">
                <a16:creationId xmlns="" xmlns:a16="http://schemas.microsoft.com/office/drawing/2014/main" id="{641CE46E-77EE-EE41-99DB-F2FE0C986F6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034392" y="2847620"/>
            <a:ext cx="469900" cy="469900"/>
          </a:xfrm>
          <a:prstGeom prst="rect">
            <a:avLst/>
          </a:prstGeom>
        </p:spPr>
      </p:pic>
      <p:pic>
        <p:nvPicPr>
          <p:cNvPr id="20" name="Graphic 19">
            <a:extLst>
              <a:ext uri="{FF2B5EF4-FFF2-40B4-BE49-F238E27FC236}">
                <a16:creationId xmlns="" xmlns:a16="http://schemas.microsoft.com/office/drawing/2014/main" id="{F255D846-642B-A942-8BEC-D0E41A406D4B}"/>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0018120" y="2847620"/>
            <a:ext cx="469900" cy="469900"/>
          </a:xfrm>
          <a:prstGeom prst="rect">
            <a:avLst/>
          </a:prstGeom>
        </p:spPr>
      </p:pic>
      <p:pic>
        <p:nvPicPr>
          <p:cNvPr id="22" name="Graphic 21">
            <a:extLst>
              <a:ext uri="{FF2B5EF4-FFF2-40B4-BE49-F238E27FC236}">
                <a16:creationId xmlns="" xmlns:a16="http://schemas.microsoft.com/office/drawing/2014/main" id="{CEFD119D-B31D-AD4E-89CE-C02267D21595}"/>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1001848" y="2847620"/>
            <a:ext cx="469900" cy="469900"/>
          </a:xfrm>
          <a:prstGeom prst="rect">
            <a:avLst/>
          </a:prstGeom>
        </p:spPr>
      </p:pic>
      <p:pic>
        <p:nvPicPr>
          <p:cNvPr id="24" name="Graphic 23">
            <a:extLst>
              <a:ext uri="{FF2B5EF4-FFF2-40B4-BE49-F238E27FC236}">
                <a16:creationId xmlns="" xmlns:a16="http://schemas.microsoft.com/office/drawing/2014/main" id="{5F43C684-E7CD-7B41-ACA7-B11152EF7F46}"/>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2161147" y="4281463"/>
            <a:ext cx="469900" cy="469900"/>
          </a:xfrm>
          <a:prstGeom prst="rect">
            <a:avLst/>
          </a:prstGeom>
        </p:spPr>
      </p:pic>
      <p:pic>
        <p:nvPicPr>
          <p:cNvPr id="26" name="Graphic 25">
            <a:extLst>
              <a:ext uri="{FF2B5EF4-FFF2-40B4-BE49-F238E27FC236}">
                <a16:creationId xmlns="" xmlns:a16="http://schemas.microsoft.com/office/drawing/2014/main" id="{C3E9DE62-900E-904C-9642-0A5F63D57B4C}"/>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3132000" y="4281463"/>
            <a:ext cx="469900" cy="469900"/>
          </a:xfrm>
          <a:prstGeom prst="rect">
            <a:avLst/>
          </a:prstGeom>
        </p:spPr>
      </p:pic>
      <p:pic>
        <p:nvPicPr>
          <p:cNvPr id="28" name="Graphic 27">
            <a:extLst>
              <a:ext uri="{FF2B5EF4-FFF2-40B4-BE49-F238E27FC236}">
                <a16:creationId xmlns="" xmlns:a16="http://schemas.microsoft.com/office/drawing/2014/main" id="{B4DF41AA-B0E5-1743-AB73-33A697979E3A}"/>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4115732" y="4281463"/>
            <a:ext cx="469900" cy="469900"/>
          </a:xfrm>
          <a:prstGeom prst="rect">
            <a:avLst/>
          </a:prstGeom>
        </p:spPr>
      </p:pic>
      <p:pic>
        <p:nvPicPr>
          <p:cNvPr id="32" name="Graphic 31">
            <a:extLst>
              <a:ext uri="{FF2B5EF4-FFF2-40B4-BE49-F238E27FC236}">
                <a16:creationId xmlns="" xmlns:a16="http://schemas.microsoft.com/office/drawing/2014/main" id="{CF14B6C9-DD64-A14C-8CAE-005DF6C08DCD}"/>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5099464" y="4281463"/>
            <a:ext cx="469900" cy="469900"/>
          </a:xfrm>
          <a:prstGeom prst="rect">
            <a:avLst/>
          </a:prstGeom>
        </p:spPr>
      </p:pic>
      <p:pic>
        <p:nvPicPr>
          <p:cNvPr id="34" name="Graphic 33">
            <a:extLst>
              <a:ext uri="{FF2B5EF4-FFF2-40B4-BE49-F238E27FC236}">
                <a16:creationId xmlns="" xmlns:a16="http://schemas.microsoft.com/office/drawing/2014/main" id="{8FE4BB4E-58D7-F141-9687-FB16AFA0E24E}"/>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6083196" y="4281463"/>
            <a:ext cx="469900" cy="469900"/>
          </a:xfrm>
          <a:prstGeom prst="rect">
            <a:avLst/>
          </a:prstGeom>
        </p:spPr>
      </p:pic>
      <p:pic>
        <p:nvPicPr>
          <p:cNvPr id="38" name="Graphic 37">
            <a:extLst>
              <a:ext uri="{FF2B5EF4-FFF2-40B4-BE49-F238E27FC236}">
                <a16:creationId xmlns="" xmlns:a16="http://schemas.microsoft.com/office/drawing/2014/main" id="{AC408681-9425-934F-A27E-5D5DAE6D38A6}"/>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7066928" y="4281463"/>
            <a:ext cx="469900" cy="469900"/>
          </a:xfrm>
          <a:prstGeom prst="rect">
            <a:avLst/>
          </a:prstGeom>
        </p:spPr>
      </p:pic>
      <p:pic>
        <p:nvPicPr>
          <p:cNvPr id="40" name="Graphic 39">
            <a:extLst>
              <a:ext uri="{FF2B5EF4-FFF2-40B4-BE49-F238E27FC236}">
                <a16:creationId xmlns="" xmlns:a16="http://schemas.microsoft.com/office/drawing/2014/main" id="{6FA71975-EA2D-784E-8A28-738A17320E91}"/>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8050660" y="4281463"/>
            <a:ext cx="469900" cy="469900"/>
          </a:xfrm>
          <a:prstGeom prst="rect">
            <a:avLst/>
          </a:prstGeom>
        </p:spPr>
      </p:pic>
      <p:pic>
        <p:nvPicPr>
          <p:cNvPr id="42" name="Graphic 41">
            <a:extLst>
              <a:ext uri="{FF2B5EF4-FFF2-40B4-BE49-F238E27FC236}">
                <a16:creationId xmlns="" xmlns:a16="http://schemas.microsoft.com/office/drawing/2014/main" id="{1A56C62F-612C-5841-B7E7-B15DA92D0BDE}"/>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flipH="1">
            <a:off x="9027549" y="4281463"/>
            <a:ext cx="483586" cy="469900"/>
          </a:xfrm>
          <a:prstGeom prst="rect">
            <a:avLst/>
          </a:prstGeom>
        </p:spPr>
      </p:pic>
      <p:pic>
        <p:nvPicPr>
          <p:cNvPr id="46" name="Graphic 45">
            <a:extLst>
              <a:ext uri="{FF2B5EF4-FFF2-40B4-BE49-F238E27FC236}">
                <a16:creationId xmlns="" xmlns:a16="http://schemas.microsoft.com/office/drawing/2014/main" id="{FC758BC1-A0D2-7844-A713-08FE1E3B70FA}"/>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3462793" y="1135878"/>
            <a:ext cx="711200" cy="711200"/>
          </a:xfrm>
          <a:prstGeom prst="rect">
            <a:avLst/>
          </a:prstGeom>
        </p:spPr>
      </p:pic>
      <p:pic>
        <p:nvPicPr>
          <p:cNvPr id="48" name="Graphic 47">
            <a:extLst>
              <a:ext uri="{FF2B5EF4-FFF2-40B4-BE49-F238E27FC236}">
                <a16:creationId xmlns="" xmlns:a16="http://schemas.microsoft.com/office/drawing/2014/main" id="{C7350A76-0D8B-B34D-B831-E0E1EE4CFCF8}"/>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2234151" y="1135878"/>
            <a:ext cx="711200" cy="711200"/>
          </a:xfrm>
          <a:prstGeom prst="rect">
            <a:avLst/>
          </a:prstGeom>
        </p:spPr>
      </p:pic>
      <p:pic>
        <p:nvPicPr>
          <p:cNvPr id="50" name="Graphic 49">
            <a:extLst>
              <a:ext uri="{FF2B5EF4-FFF2-40B4-BE49-F238E27FC236}">
                <a16:creationId xmlns="" xmlns:a16="http://schemas.microsoft.com/office/drawing/2014/main" id="{43C89C6C-4275-2244-93E6-30D96D2FDE23}"/>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3132000" y="2847620"/>
            <a:ext cx="469900" cy="469900"/>
          </a:xfrm>
          <a:prstGeom prst="rect">
            <a:avLst/>
          </a:prstGeom>
        </p:spPr>
      </p:pic>
      <p:sp>
        <p:nvSpPr>
          <p:cNvPr id="31" name="TextBox 30">
            <a:extLst>
              <a:ext uri="{FF2B5EF4-FFF2-40B4-BE49-F238E27FC236}">
                <a16:creationId xmlns="" xmlns:a16="http://schemas.microsoft.com/office/drawing/2014/main" id="{9C84E269-9420-F242-AB9F-668A0AB504F2}"/>
              </a:ext>
            </a:extLst>
          </p:cNvPr>
          <p:cNvSpPr txBox="1"/>
          <p:nvPr/>
        </p:nvSpPr>
        <p:spPr>
          <a:xfrm>
            <a:off x="1859722" y="3376096"/>
            <a:ext cx="1072750" cy="523220"/>
          </a:xfrm>
          <a:prstGeom prst="rect">
            <a:avLst/>
          </a:prstGeom>
          <a:noFill/>
        </p:spPr>
        <p:txBody>
          <a:bodyPr wrap="square" rtlCol="0">
            <a:spAutoFit/>
          </a:bodyPr>
          <a:lstStyle/>
          <a:p>
            <a:pPr algn="ctr"/>
            <a:r>
              <a:rPr lang="en-US" sz="1400" dirty="0">
                <a:solidFill>
                  <a:srgbClr val="232F3E"/>
                </a:solidFill>
              </a:rPr>
              <a:t>AWS Cloud</a:t>
            </a:r>
          </a:p>
        </p:txBody>
      </p:sp>
      <p:sp>
        <p:nvSpPr>
          <p:cNvPr id="39" name="TextBox 38">
            <a:extLst>
              <a:ext uri="{FF2B5EF4-FFF2-40B4-BE49-F238E27FC236}">
                <a16:creationId xmlns="" xmlns:a16="http://schemas.microsoft.com/office/drawing/2014/main" id="{19A327EE-B1A5-7643-A4D5-DCC8A43B5181}"/>
              </a:ext>
            </a:extLst>
          </p:cNvPr>
          <p:cNvSpPr txBox="1"/>
          <p:nvPr/>
        </p:nvSpPr>
        <p:spPr>
          <a:xfrm>
            <a:off x="2830575" y="3376096"/>
            <a:ext cx="1072750" cy="307777"/>
          </a:xfrm>
          <a:prstGeom prst="rect">
            <a:avLst/>
          </a:prstGeom>
          <a:noFill/>
        </p:spPr>
        <p:txBody>
          <a:bodyPr wrap="square" rtlCol="0">
            <a:spAutoFit/>
          </a:bodyPr>
          <a:lstStyle/>
          <a:p>
            <a:pPr algn="ctr"/>
            <a:r>
              <a:rPr lang="en-US" sz="1400" dirty="0">
                <a:solidFill>
                  <a:srgbClr val="232F3E"/>
                </a:solidFill>
              </a:rPr>
              <a:t>Client</a:t>
            </a:r>
          </a:p>
        </p:txBody>
      </p:sp>
      <p:sp>
        <p:nvSpPr>
          <p:cNvPr id="45" name="TextBox 44">
            <a:extLst>
              <a:ext uri="{FF2B5EF4-FFF2-40B4-BE49-F238E27FC236}">
                <a16:creationId xmlns="" xmlns:a16="http://schemas.microsoft.com/office/drawing/2014/main" id="{66330E36-8ECC-EF43-8ABD-D36708890CDD}"/>
              </a:ext>
            </a:extLst>
          </p:cNvPr>
          <p:cNvSpPr txBox="1"/>
          <p:nvPr/>
        </p:nvSpPr>
        <p:spPr>
          <a:xfrm>
            <a:off x="3814307" y="3376096"/>
            <a:ext cx="1072750" cy="523220"/>
          </a:xfrm>
          <a:prstGeom prst="rect">
            <a:avLst/>
          </a:prstGeom>
          <a:noFill/>
        </p:spPr>
        <p:txBody>
          <a:bodyPr wrap="square" rtlCol="0">
            <a:spAutoFit/>
          </a:bodyPr>
          <a:lstStyle/>
          <a:p>
            <a:pPr algn="ctr"/>
            <a:r>
              <a:rPr lang="en-US" sz="1400" dirty="0">
                <a:solidFill>
                  <a:srgbClr val="232F3E"/>
                </a:solidFill>
              </a:rPr>
              <a:t>Corporate data center</a:t>
            </a:r>
          </a:p>
        </p:txBody>
      </p:sp>
      <p:sp>
        <p:nvSpPr>
          <p:cNvPr id="51" name="TextBox 50">
            <a:extLst>
              <a:ext uri="{FF2B5EF4-FFF2-40B4-BE49-F238E27FC236}">
                <a16:creationId xmlns="" xmlns:a16="http://schemas.microsoft.com/office/drawing/2014/main" id="{87E5E7C7-45FD-AA4A-90B9-C94614625F8F}"/>
              </a:ext>
            </a:extLst>
          </p:cNvPr>
          <p:cNvSpPr txBox="1"/>
          <p:nvPr/>
        </p:nvSpPr>
        <p:spPr>
          <a:xfrm>
            <a:off x="4798039" y="3376096"/>
            <a:ext cx="1072750" cy="307777"/>
          </a:xfrm>
          <a:prstGeom prst="rect">
            <a:avLst/>
          </a:prstGeom>
          <a:noFill/>
        </p:spPr>
        <p:txBody>
          <a:bodyPr wrap="square" rtlCol="0">
            <a:spAutoFit/>
          </a:bodyPr>
          <a:lstStyle/>
          <a:p>
            <a:pPr algn="ctr"/>
            <a:r>
              <a:rPr lang="en-US" sz="1400" dirty="0">
                <a:solidFill>
                  <a:srgbClr val="232F3E"/>
                </a:solidFill>
              </a:rPr>
              <a:t>Disk</a:t>
            </a:r>
          </a:p>
        </p:txBody>
      </p:sp>
      <p:sp>
        <p:nvSpPr>
          <p:cNvPr id="54" name="TextBox 53">
            <a:extLst>
              <a:ext uri="{FF2B5EF4-FFF2-40B4-BE49-F238E27FC236}">
                <a16:creationId xmlns="" xmlns:a16="http://schemas.microsoft.com/office/drawing/2014/main" id="{97AA978E-DDD6-8348-AA91-0FDD5E94D813}"/>
              </a:ext>
            </a:extLst>
          </p:cNvPr>
          <p:cNvSpPr txBox="1"/>
          <p:nvPr/>
        </p:nvSpPr>
        <p:spPr>
          <a:xfrm>
            <a:off x="5781771" y="3376096"/>
            <a:ext cx="1072750" cy="307777"/>
          </a:xfrm>
          <a:prstGeom prst="rect">
            <a:avLst/>
          </a:prstGeom>
          <a:noFill/>
        </p:spPr>
        <p:txBody>
          <a:bodyPr wrap="square" rtlCol="0">
            <a:spAutoFit/>
          </a:bodyPr>
          <a:lstStyle/>
          <a:p>
            <a:pPr algn="ctr"/>
            <a:r>
              <a:rPr lang="en-US" sz="1400" dirty="0">
                <a:solidFill>
                  <a:srgbClr val="232F3E"/>
                </a:solidFill>
              </a:rPr>
              <a:t>Forums</a:t>
            </a:r>
          </a:p>
        </p:txBody>
      </p:sp>
      <p:sp>
        <p:nvSpPr>
          <p:cNvPr id="58" name="TextBox 57">
            <a:extLst>
              <a:ext uri="{FF2B5EF4-FFF2-40B4-BE49-F238E27FC236}">
                <a16:creationId xmlns="" xmlns:a16="http://schemas.microsoft.com/office/drawing/2014/main" id="{164DECAF-33B5-884D-AC77-778CFA5E7FA3}"/>
              </a:ext>
            </a:extLst>
          </p:cNvPr>
          <p:cNvSpPr txBox="1"/>
          <p:nvPr/>
        </p:nvSpPr>
        <p:spPr>
          <a:xfrm>
            <a:off x="6765503" y="3376096"/>
            <a:ext cx="1072750" cy="523220"/>
          </a:xfrm>
          <a:prstGeom prst="rect">
            <a:avLst/>
          </a:prstGeom>
          <a:noFill/>
        </p:spPr>
        <p:txBody>
          <a:bodyPr wrap="square" rtlCol="0">
            <a:spAutoFit/>
          </a:bodyPr>
          <a:lstStyle/>
          <a:p>
            <a:pPr algn="ctr"/>
            <a:r>
              <a:rPr lang="en-US" sz="1400" dirty="0">
                <a:solidFill>
                  <a:srgbClr val="232F3E"/>
                </a:solidFill>
              </a:rPr>
              <a:t>Generic database</a:t>
            </a:r>
          </a:p>
        </p:txBody>
      </p:sp>
      <p:sp>
        <p:nvSpPr>
          <p:cNvPr id="61" name="TextBox 60">
            <a:extLst>
              <a:ext uri="{FF2B5EF4-FFF2-40B4-BE49-F238E27FC236}">
                <a16:creationId xmlns="" xmlns:a16="http://schemas.microsoft.com/office/drawing/2014/main" id="{B2EF5FDF-E6AC-9B45-9985-723F61E2113E}"/>
              </a:ext>
            </a:extLst>
          </p:cNvPr>
          <p:cNvSpPr txBox="1"/>
          <p:nvPr/>
        </p:nvSpPr>
        <p:spPr>
          <a:xfrm>
            <a:off x="7736535" y="3376096"/>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64" name="TextBox 63">
            <a:extLst>
              <a:ext uri="{FF2B5EF4-FFF2-40B4-BE49-F238E27FC236}">
                <a16:creationId xmlns="" xmlns:a16="http://schemas.microsoft.com/office/drawing/2014/main" id="{A615DCB8-53EB-D741-9C38-CC4806B26CF0}"/>
              </a:ext>
            </a:extLst>
          </p:cNvPr>
          <p:cNvSpPr txBox="1"/>
          <p:nvPr/>
        </p:nvSpPr>
        <p:spPr>
          <a:xfrm>
            <a:off x="8732967" y="3376096"/>
            <a:ext cx="1072750" cy="523220"/>
          </a:xfrm>
          <a:prstGeom prst="rect">
            <a:avLst/>
          </a:prstGeom>
          <a:noFill/>
        </p:spPr>
        <p:txBody>
          <a:bodyPr wrap="square" rtlCol="0">
            <a:spAutoFit/>
          </a:bodyPr>
          <a:lstStyle/>
          <a:p>
            <a:pPr algn="ctr"/>
            <a:r>
              <a:rPr lang="en-US" sz="1400" dirty="0">
                <a:solidFill>
                  <a:srgbClr val="232F3E"/>
                </a:solidFill>
              </a:rPr>
              <a:t>Internet alt1</a:t>
            </a:r>
          </a:p>
        </p:txBody>
      </p:sp>
      <p:sp>
        <p:nvSpPr>
          <p:cNvPr id="67" name="TextBox 66">
            <a:extLst>
              <a:ext uri="{FF2B5EF4-FFF2-40B4-BE49-F238E27FC236}">
                <a16:creationId xmlns="" xmlns:a16="http://schemas.microsoft.com/office/drawing/2014/main" id="{E9EFC06D-9785-EC48-A387-EFE9412664C6}"/>
              </a:ext>
            </a:extLst>
          </p:cNvPr>
          <p:cNvSpPr txBox="1"/>
          <p:nvPr/>
        </p:nvSpPr>
        <p:spPr>
          <a:xfrm>
            <a:off x="9716695" y="3376096"/>
            <a:ext cx="1072750" cy="523220"/>
          </a:xfrm>
          <a:prstGeom prst="rect">
            <a:avLst/>
          </a:prstGeom>
          <a:noFill/>
        </p:spPr>
        <p:txBody>
          <a:bodyPr wrap="square" rtlCol="0">
            <a:spAutoFit/>
          </a:bodyPr>
          <a:lstStyle/>
          <a:p>
            <a:pPr algn="ctr"/>
            <a:r>
              <a:rPr lang="en-US" sz="1400" dirty="0">
                <a:solidFill>
                  <a:srgbClr val="232F3E"/>
                </a:solidFill>
              </a:rPr>
              <a:t>Internet alt2</a:t>
            </a:r>
          </a:p>
        </p:txBody>
      </p:sp>
      <p:sp>
        <p:nvSpPr>
          <p:cNvPr id="70" name="TextBox 69">
            <a:extLst>
              <a:ext uri="{FF2B5EF4-FFF2-40B4-BE49-F238E27FC236}">
                <a16:creationId xmlns="" xmlns:a16="http://schemas.microsoft.com/office/drawing/2014/main" id="{8CFB7091-25B5-264E-B70C-23BF50BE211D}"/>
              </a:ext>
            </a:extLst>
          </p:cNvPr>
          <p:cNvSpPr txBox="1"/>
          <p:nvPr/>
        </p:nvSpPr>
        <p:spPr>
          <a:xfrm>
            <a:off x="10700423" y="3376096"/>
            <a:ext cx="1072750" cy="523220"/>
          </a:xfrm>
          <a:prstGeom prst="rect">
            <a:avLst/>
          </a:prstGeom>
          <a:noFill/>
        </p:spPr>
        <p:txBody>
          <a:bodyPr wrap="square" rtlCol="0">
            <a:spAutoFit/>
          </a:bodyPr>
          <a:lstStyle/>
          <a:p>
            <a:pPr algn="ctr"/>
            <a:r>
              <a:rPr lang="en-US" sz="1400" dirty="0">
                <a:solidFill>
                  <a:srgbClr val="232F3E"/>
                </a:solidFill>
              </a:rPr>
              <a:t>Mobile client</a:t>
            </a:r>
          </a:p>
        </p:txBody>
      </p:sp>
      <p:sp>
        <p:nvSpPr>
          <p:cNvPr id="73" name="TextBox 72">
            <a:extLst>
              <a:ext uri="{FF2B5EF4-FFF2-40B4-BE49-F238E27FC236}">
                <a16:creationId xmlns=""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rgbClr val="232F3E"/>
                </a:solidFill>
              </a:rPr>
              <a:t>Multimedia</a:t>
            </a:r>
          </a:p>
        </p:txBody>
      </p:sp>
      <p:sp>
        <p:nvSpPr>
          <p:cNvPr id="76" name="TextBox 75">
            <a:extLst>
              <a:ext uri="{FF2B5EF4-FFF2-40B4-BE49-F238E27FC236}">
                <a16:creationId xmlns=""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rgbClr val="232F3E"/>
                </a:solidFill>
              </a:rPr>
              <a:t>Office building</a:t>
            </a:r>
          </a:p>
        </p:txBody>
      </p:sp>
      <p:sp>
        <p:nvSpPr>
          <p:cNvPr id="79" name="TextBox 78">
            <a:extLst>
              <a:ext uri="{FF2B5EF4-FFF2-40B4-BE49-F238E27FC236}">
                <a16:creationId xmlns=""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rgbClr val="232F3E"/>
                </a:solidFill>
              </a:rPr>
              <a:t>SAML token</a:t>
            </a:r>
          </a:p>
        </p:txBody>
      </p:sp>
      <p:sp>
        <p:nvSpPr>
          <p:cNvPr id="82" name="TextBox 81">
            <a:extLst>
              <a:ext uri="{FF2B5EF4-FFF2-40B4-BE49-F238E27FC236}">
                <a16:creationId xmlns=""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rgbClr val="232F3E"/>
                </a:solidFill>
              </a:rPr>
              <a:t>SSL padlock</a:t>
            </a:r>
          </a:p>
        </p:txBody>
      </p:sp>
      <p:sp>
        <p:nvSpPr>
          <p:cNvPr id="85" name="TextBox 84">
            <a:extLst>
              <a:ext uri="{FF2B5EF4-FFF2-40B4-BE49-F238E27FC236}">
                <a16:creationId xmlns=""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rgbClr val="232F3E"/>
                </a:solidFill>
              </a:rPr>
              <a:t>Tape storage</a:t>
            </a:r>
          </a:p>
        </p:txBody>
      </p:sp>
      <p:sp>
        <p:nvSpPr>
          <p:cNvPr id="88" name="TextBox 87">
            <a:extLst>
              <a:ext uri="{FF2B5EF4-FFF2-40B4-BE49-F238E27FC236}">
                <a16:creationId xmlns=""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rgbClr val="232F3E"/>
                </a:solidFill>
              </a:rPr>
              <a:t>Traditional server</a:t>
            </a:r>
          </a:p>
        </p:txBody>
      </p:sp>
      <p:sp>
        <p:nvSpPr>
          <p:cNvPr id="91" name="TextBox 90">
            <a:extLst>
              <a:ext uri="{FF2B5EF4-FFF2-40B4-BE49-F238E27FC236}">
                <a16:creationId xmlns=""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rgbClr val="232F3E"/>
                </a:solidFill>
              </a:rPr>
              <a:t>User</a:t>
            </a:r>
          </a:p>
        </p:txBody>
      </p:sp>
      <p:sp>
        <p:nvSpPr>
          <p:cNvPr id="94" name="TextBox 93">
            <a:extLst>
              <a:ext uri="{FF2B5EF4-FFF2-40B4-BE49-F238E27FC236}">
                <a16:creationId xmlns=""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rgbClr val="232F3E"/>
                </a:solidFill>
              </a:rPr>
              <a:t>Users</a:t>
            </a:r>
          </a:p>
        </p:txBody>
      </p:sp>
      <p:sp>
        <p:nvSpPr>
          <p:cNvPr id="111" name="TextBox 110">
            <a:extLst>
              <a:ext uri="{FF2B5EF4-FFF2-40B4-BE49-F238E27FC236}">
                <a16:creationId xmlns=""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112" name="TextBox 111">
            <a:extLst>
              <a:ext uri="{FF2B5EF4-FFF2-40B4-BE49-F238E27FC236}">
                <a16:creationId xmlns=""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pic>
        <p:nvPicPr>
          <p:cNvPr id="7" name="Graphic 6">
            <a:extLst>
              <a:ext uri="{FF2B5EF4-FFF2-40B4-BE49-F238E27FC236}">
                <a16:creationId xmlns="" xmlns:a16="http://schemas.microsoft.com/office/drawing/2014/main" id="{11286D0C-1AD0-1647-8FFA-54DD5B703F40}"/>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10984878" y="4228559"/>
            <a:ext cx="469900" cy="469900"/>
          </a:xfrm>
          <a:prstGeom prst="rect">
            <a:avLst/>
          </a:prstGeom>
        </p:spPr>
      </p:pic>
      <p:pic>
        <p:nvPicPr>
          <p:cNvPr id="11" name="Graphic 10">
            <a:extLst>
              <a:ext uri="{FF2B5EF4-FFF2-40B4-BE49-F238E27FC236}">
                <a16:creationId xmlns="" xmlns:a16="http://schemas.microsoft.com/office/drawing/2014/main" id="{2DCF1591-21A1-3943-8BB4-040C89E13B3A}"/>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10018120" y="4222028"/>
            <a:ext cx="469900" cy="469900"/>
          </a:xfrm>
          <a:prstGeom prst="rect">
            <a:avLst/>
          </a:prstGeom>
        </p:spPr>
      </p:pic>
      <p:sp>
        <p:nvSpPr>
          <p:cNvPr id="59" name="TextBox 58">
            <a:extLst>
              <a:ext uri="{FF2B5EF4-FFF2-40B4-BE49-F238E27FC236}">
                <a16:creationId xmlns=""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rgbClr val="232F3E"/>
                </a:solidFill>
              </a:rPr>
              <a:t>Toolkit</a:t>
            </a:r>
          </a:p>
        </p:txBody>
      </p:sp>
      <p:sp>
        <p:nvSpPr>
          <p:cNvPr id="60" name="TextBox 59">
            <a:extLst>
              <a:ext uri="{FF2B5EF4-FFF2-40B4-BE49-F238E27FC236}">
                <a16:creationId xmlns=""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rgbClr val="232F3E"/>
                </a:solidFill>
              </a:rPr>
              <a:t>SDK</a:t>
            </a:r>
          </a:p>
        </p:txBody>
      </p:sp>
    </p:spTree>
    <p:extLst>
      <p:ext uri="{BB962C8B-B14F-4D97-AF65-F5344CB8AC3E}">
        <p14:creationId xmlns:p14="http://schemas.microsoft.com/office/powerpoint/2010/main" val="2556088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22</a:t>
            </a:fld>
            <a:endParaRPr lang="en-US" dirty="0"/>
          </a:p>
        </p:txBody>
      </p:sp>
      <p:pic>
        <p:nvPicPr>
          <p:cNvPr id="7" name="Graphic 6">
            <a:extLst>
              <a:ext uri="{FF2B5EF4-FFF2-40B4-BE49-F238E27FC236}">
                <a16:creationId xmlns="" xmlns:a16="http://schemas.microsoft.com/office/drawing/2014/main" id="{C4C4EE59-0BC6-2D4D-B7B8-538C17F18E5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77897" y="3608513"/>
            <a:ext cx="952500" cy="952500"/>
          </a:xfrm>
          <a:prstGeom prst="rect">
            <a:avLst/>
          </a:prstGeom>
        </p:spPr>
      </p:pic>
      <p:pic>
        <p:nvPicPr>
          <p:cNvPr id="9" name="Graphic 8">
            <a:extLst>
              <a:ext uri="{FF2B5EF4-FFF2-40B4-BE49-F238E27FC236}">
                <a16:creationId xmlns="" xmlns:a16="http://schemas.microsoft.com/office/drawing/2014/main" id="{D434CA53-70CA-3B46-92DA-A7413C9DA69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3438" y="2280621"/>
            <a:ext cx="952500" cy="952500"/>
          </a:xfrm>
          <a:prstGeom prst="rect">
            <a:avLst/>
          </a:prstGeom>
        </p:spPr>
      </p:pic>
    </p:spTree>
    <p:extLst>
      <p:ext uri="{BB962C8B-B14F-4D97-AF65-F5344CB8AC3E}">
        <p14:creationId xmlns:p14="http://schemas.microsoft.com/office/powerpoint/2010/main" val="1666334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23</a:t>
            </a:fld>
            <a:endParaRPr lang="en-US" dirty="0"/>
          </a:p>
        </p:txBody>
      </p:sp>
      <p:sp>
        <p:nvSpPr>
          <p:cNvPr id="3" name="Title 2">
            <a:extLst>
              <a:ext uri="{FF2B5EF4-FFF2-40B4-BE49-F238E27FC236}">
                <a16:creationId xmlns=""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 xmlns:a16="http://schemas.microsoft.com/office/drawing/2014/main" id="{640A7CBB-4CDC-BE40-B6A9-932C427B7E27}"/>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 xmlns:a16="http://schemas.microsoft.com/office/drawing/2014/main" id="{F6AE051A-4876-F14A-B565-4BD8B3BF16D8}"/>
              </a:ext>
            </a:extLst>
          </p:cNvPr>
          <p:cNvSpPr txBox="1"/>
          <p:nvPr/>
        </p:nvSpPr>
        <p:spPr>
          <a:xfrm>
            <a:off x="1974988" y="1819081"/>
            <a:ext cx="169141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 xmlns:a16="http://schemas.microsoft.com/office/drawing/2014/main" id="{C1F2D3C4-362B-B540-BE24-2FE4EACCC5D8}"/>
              </a:ext>
            </a:extLst>
          </p:cNvPr>
          <p:cNvSpPr txBox="1"/>
          <p:nvPr/>
        </p:nvSpPr>
        <p:spPr>
          <a:xfrm>
            <a:off x="1974988" y="3177332"/>
            <a:ext cx="169141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M3</a:t>
            </a:r>
            <a:endParaRPr lang="en-US" sz="1400" dirty="0">
              <a:latin typeface="+mj-lt"/>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a:t>
            </a:r>
            <a:endParaRPr lang="en-US" sz="1400" dirty="0">
              <a:latin typeface="+mj-lt"/>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HDFS cluster</a:t>
            </a:r>
            <a:endParaRPr lang="en-US" sz="1400" dirty="0">
              <a:latin typeface="+mj-lt"/>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M5</a:t>
            </a:r>
            <a:endParaRPr lang="en-US" sz="1400" dirty="0">
              <a:latin typeface="+mj-lt"/>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M7</a:t>
            </a:r>
            <a:endParaRPr lang="en-US" sz="1400" dirty="0">
              <a:latin typeface="+mj-lt"/>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pic>
        <p:nvPicPr>
          <p:cNvPr id="134" name="Graphic 133">
            <a:extLst>
              <a:ext uri="{FF2B5EF4-FFF2-40B4-BE49-F238E27FC236}">
                <a16:creationId xmlns="" xmlns:a16="http://schemas.microsoft.com/office/drawing/2014/main" id="{C84D8A3A-A089-3A45-B019-7F28D4633F6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391250" y="3863742"/>
            <a:ext cx="469900" cy="469900"/>
          </a:xfrm>
          <a:prstGeom prst="rect">
            <a:avLst/>
          </a:prstGeom>
        </p:spPr>
      </p:pic>
      <p:pic>
        <p:nvPicPr>
          <p:cNvPr id="135" name="Graphic 134">
            <a:extLst>
              <a:ext uri="{FF2B5EF4-FFF2-40B4-BE49-F238E27FC236}">
                <a16:creationId xmlns="" xmlns:a16="http://schemas.microsoft.com/office/drawing/2014/main" id="{A29C5076-F3BD-0044-B216-79D180D1890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18491" y="3942408"/>
            <a:ext cx="469900" cy="469900"/>
          </a:xfrm>
          <a:prstGeom prst="rect">
            <a:avLst/>
          </a:prstGeom>
        </p:spPr>
      </p:pic>
      <p:pic>
        <p:nvPicPr>
          <p:cNvPr id="136" name="Graphic 135">
            <a:extLst>
              <a:ext uri="{FF2B5EF4-FFF2-40B4-BE49-F238E27FC236}">
                <a16:creationId xmlns="" xmlns:a16="http://schemas.microsoft.com/office/drawing/2014/main" id="{B66924EE-8B09-E84E-8724-7CF9A245DB8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391250" y="5069767"/>
            <a:ext cx="469900" cy="469900"/>
          </a:xfrm>
          <a:prstGeom prst="rect">
            <a:avLst/>
          </a:prstGeom>
        </p:spPr>
      </p:pic>
      <p:pic>
        <p:nvPicPr>
          <p:cNvPr id="137" name="Graphic 136">
            <a:extLst>
              <a:ext uri="{FF2B5EF4-FFF2-40B4-BE49-F238E27FC236}">
                <a16:creationId xmlns="" xmlns:a16="http://schemas.microsoft.com/office/drawing/2014/main" id="{59E3FEB8-A0CB-CE4B-A7E7-B8A8B4ECDA2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514997" y="5007508"/>
            <a:ext cx="469900" cy="469900"/>
          </a:xfrm>
          <a:prstGeom prst="rect">
            <a:avLst/>
          </a:prstGeom>
        </p:spPr>
      </p:pic>
      <p:pic>
        <p:nvPicPr>
          <p:cNvPr id="138" name="Graphic 137">
            <a:extLst>
              <a:ext uri="{FF2B5EF4-FFF2-40B4-BE49-F238E27FC236}">
                <a16:creationId xmlns="" xmlns:a16="http://schemas.microsoft.com/office/drawing/2014/main" id="{8409B474-0B42-F74A-B0F1-4D539340779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718491" y="5066871"/>
            <a:ext cx="469900" cy="469900"/>
          </a:xfrm>
          <a:prstGeom prst="rect">
            <a:avLst/>
          </a:prstGeom>
        </p:spPr>
      </p:pic>
      <p:pic>
        <p:nvPicPr>
          <p:cNvPr id="139" name="Graphic 138">
            <a:extLst>
              <a:ext uri="{FF2B5EF4-FFF2-40B4-BE49-F238E27FC236}">
                <a16:creationId xmlns="" xmlns:a16="http://schemas.microsoft.com/office/drawing/2014/main" id="{2F9CEA28-5A46-4F4A-A391-5D137E89B347}"/>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514997" y="3929677"/>
            <a:ext cx="469900" cy="469900"/>
          </a:xfrm>
          <a:prstGeom prst="rect">
            <a:avLst/>
          </a:prstGeom>
        </p:spPr>
      </p:pic>
      <p:pic>
        <p:nvPicPr>
          <p:cNvPr id="140" name="Graphic 139">
            <a:extLst>
              <a:ext uri="{FF2B5EF4-FFF2-40B4-BE49-F238E27FC236}">
                <a16:creationId xmlns="" xmlns:a16="http://schemas.microsoft.com/office/drawing/2014/main" id="{7D4C8843-9F1E-A948-BBEF-657BDC66B323}"/>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327547" y="2446087"/>
            <a:ext cx="711200" cy="711200"/>
          </a:xfrm>
          <a:prstGeom prst="rect">
            <a:avLst/>
          </a:prstGeom>
        </p:spPr>
      </p:pic>
      <p:pic>
        <p:nvPicPr>
          <p:cNvPr id="141" name="Graphic 140">
            <a:extLst>
              <a:ext uri="{FF2B5EF4-FFF2-40B4-BE49-F238E27FC236}">
                <a16:creationId xmlns="" xmlns:a16="http://schemas.microsoft.com/office/drawing/2014/main" id="{BF8ED16F-B687-B047-8B9E-276284B263FA}"/>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327547" y="1107881"/>
            <a:ext cx="711200" cy="711200"/>
          </a:xfrm>
          <a:prstGeom prst="rect">
            <a:avLst/>
          </a:prstGeom>
        </p:spPr>
      </p:pic>
      <p:pic>
        <p:nvPicPr>
          <p:cNvPr id="142" name="Graphic 141">
            <a:extLst>
              <a:ext uri="{FF2B5EF4-FFF2-40B4-BE49-F238E27FC236}">
                <a16:creationId xmlns="" xmlns:a16="http://schemas.microsoft.com/office/drawing/2014/main" id="{D5D8328C-9C97-4B4C-91A4-6B130E69811C}"/>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173542" y="2446087"/>
            <a:ext cx="711200" cy="711200"/>
          </a:xfrm>
          <a:prstGeom prst="rect">
            <a:avLst/>
          </a:prstGeom>
        </p:spPr>
      </p:pic>
      <p:pic>
        <p:nvPicPr>
          <p:cNvPr id="143" name="Graphic 142">
            <a:extLst>
              <a:ext uri="{FF2B5EF4-FFF2-40B4-BE49-F238E27FC236}">
                <a16:creationId xmlns="" xmlns:a16="http://schemas.microsoft.com/office/drawing/2014/main" id="{378405FD-C5E0-D148-AE92-5CA4FBB1F406}"/>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8173542" y="1107881"/>
            <a:ext cx="711200" cy="711200"/>
          </a:xfrm>
          <a:prstGeom prst="rect">
            <a:avLst/>
          </a:prstGeom>
        </p:spPr>
      </p:pic>
      <p:pic>
        <p:nvPicPr>
          <p:cNvPr id="146" name="Graphic 145">
            <a:extLst>
              <a:ext uri="{FF2B5EF4-FFF2-40B4-BE49-F238E27FC236}">
                <a16:creationId xmlns="" xmlns:a16="http://schemas.microsoft.com/office/drawing/2014/main" id="{FBD4A721-5146-2247-8B56-7312D3163F6B}"/>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465093" y="2446087"/>
            <a:ext cx="711200" cy="711200"/>
          </a:xfrm>
          <a:prstGeom prst="rect">
            <a:avLst/>
          </a:prstGeom>
        </p:spPr>
      </p:pic>
      <p:pic>
        <p:nvPicPr>
          <p:cNvPr id="147" name="Graphic 146">
            <a:extLst>
              <a:ext uri="{FF2B5EF4-FFF2-40B4-BE49-F238E27FC236}">
                <a16:creationId xmlns="" xmlns:a16="http://schemas.microsoft.com/office/drawing/2014/main" id="{D1EE01AA-4F23-9848-A2AA-FF644CD94E46}"/>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2585743" y="3893266"/>
            <a:ext cx="469900" cy="469900"/>
          </a:xfrm>
          <a:prstGeom prst="rect">
            <a:avLst/>
          </a:prstGeom>
        </p:spPr>
      </p:pic>
      <p:pic>
        <p:nvPicPr>
          <p:cNvPr id="148" name="Graphic 147">
            <a:extLst>
              <a:ext uri="{FF2B5EF4-FFF2-40B4-BE49-F238E27FC236}">
                <a16:creationId xmlns="" xmlns:a16="http://schemas.microsoft.com/office/drawing/2014/main" id="{5294A17F-E4D2-1D43-8106-A34E8A72D2F1}"/>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2465093" y="1107881"/>
            <a:ext cx="711200" cy="711200"/>
          </a:xfrm>
          <a:prstGeom prst="rect">
            <a:avLst/>
          </a:prstGeom>
        </p:spPr>
      </p:pic>
      <p:sp>
        <p:nvSpPr>
          <p:cNvPr id="44" name="TextBox 43">
            <a:extLst>
              <a:ext uri="{FF2B5EF4-FFF2-40B4-BE49-F238E27FC236}">
                <a16:creationId xmlns="" xmlns:a16="http://schemas.microsoft.com/office/drawing/2014/main" id="{C357C6F5-75FD-E840-B8D4-D6BDA4BD7120}"/>
              </a:ext>
            </a:extLst>
          </p:cNvPr>
          <p:cNvSpPr txBox="1"/>
          <p:nvPr/>
        </p:nvSpPr>
        <p:spPr>
          <a:xfrm>
            <a:off x="7676205" y="4418303"/>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Analytics</a:t>
            </a:r>
            <a:endParaRPr lang="en-US" sz="1400" dirty="0">
              <a:latin typeface="+mj-lt"/>
              <a:ea typeface="Amazon Ember" panose="020B0603020204020204" pitchFamily="34" charset="0"/>
              <a:cs typeface="Amazon Ember" panose="020B0603020204020204" pitchFamily="34" charset="0"/>
            </a:endParaRPr>
          </a:p>
        </p:txBody>
      </p:sp>
      <p:sp>
        <p:nvSpPr>
          <p:cNvPr id="45" name="TextBox 44">
            <a:extLst>
              <a:ext uri="{FF2B5EF4-FFF2-40B4-BE49-F238E27FC236}">
                <a16:creationId xmlns="" xmlns:a16="http://schemas.microsoft.com/office/drawing/2014/main" id="{EC328510-1DB5-F64B-B652-D0D12CDD97DB}"/>
              </a:ext>
            </a:extLst>
          </p:cNvPr>
          <p:cNvSpPr txBox="1"/>
          <p:nvPr/>
        </p:nvSpPr>
        <p:spPr>
          <a:xfrm>
            <a:off x="9159053" y="555498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Firehose</a:t>
            </a:r>
            <a:endParaRPr lang="en-US" sz="1400" dirty="0">
              <a:latin typeface="+mj-lt"/>
              <a:ea typeface="Amazon Ember" panose="020B0603020204020204" pitchFamily="34" charset="0"/>
              <a:cs typeface="Amazon Ember" panose="020B0603020204020204" pitchFamily="34" charset="0"/>
            </a:endParaRPr>
          </a:p>
        </p:txBody>
      </p:sp>
      <p:sp>
        <p:nvSpPr>
          <p:cNvPr id="46" name="TextBox 45">
            <a:extLst>
              <a:ext uri="{FF2B5EF4-FFF2-40B4-BE49-F238E27FC236}">
                <a16:creationId xmlns="" xmlns:a16="http://schemas.microsoft.com/office/drawing/2014/main" id="{96379883-6121-654B-A322-39DBC5006B5D}"/>
              </a:ext>
            </a:extLst>
          </p:cNvPr>
          <p:cNvSpPr txBox="1"/>
          <p:nvPr/>
        </p:nvSpPr>
        <p:spPr>
          <a:xfrm>
            <a:off x="9159053" y="441739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Streams</a:t>
            </a:r>
            <a:endParaRPr lang="en-US" sz="1400" dirty="0">
              <a:latin typeface="+mj-lt"/>
              <a:ea typeface="Amazon Ember" panose="020B0603020204020204" pitchFamily="34" charset="0"/>
              <a:cs typeface="Amazon Ember" panose="020B0603020204020204" pitchFamily="34" charset="0"/>
            </a:endParaRPr>
          </a:p>
        </p:txBody>
      </p:sp>
      <p:sp>
        <p:nvSpPr>
          <p:cNvPr id="47" name="TextBox 46">
            <a:extLst>
              <a:ext uri="{FF2B5EF4-FFF2-40B4-BE49-F238E27FC236}">
                <a16:creationId xmlns="" xmlns:a16="http://schemas.microsoft.com/office/drawing/2014/main" id="{FA0A6DB9-C25C-054B-9AEB-56D2E0748545}"/>
              </a:ext>
            </a:extLst>
          </p:cNvPr>
          <p:cNvSpPr txBox="1"/>
          <p:nvPr/>
        </p:nvSpPr>
        <p:spPr>
          <a:xfrm>
            <a:off x="7676205" y="5515729"/>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Video Streams</a:t>
            </a:r>
          </a:p>
        </p:txBody>
      </p:sp>
      <p:pic>
        <p:nvPicPr>
          <p:cNvPr id="14" name="Graphic 13">
            <a:extLst>
              <a:ext uri="{FF2B5EF4-FFF2-40B4-BE49-F238E27FC236}">
                <a16:creationId xmlns="" xmlns:a16="http://schemas.microsoft.com/office/drawing/2014/main" id="{268BD8D8-004F-B948-9A70-712DBD5039DD}"/>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9707733" y="3809027"/>
            <a:ext cx="594050" cy="594050"/>
          </a:xfrm>
          <a:prstGeom prst="rect">
            <a:avLst/>
          </a:prstGeom>
        </p:spPr>
      </p:pic>
      <p:pic>
        <p:nvPicPr>
          <p:cNvPr id="16" name="Graphic 15">
            <a:extLst>
              <a:ext uri="{FF2B5EF4-FFF2-40B4-BE49-F238E27FC236}">
                <a16:creationId xmlns="" xmlns:a16="http://schemas.microsoft.com/office/drawing/2014/main" id="{5239E590-E327-154F-BD3E-B49AECA8FD94}"/>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8224885" y="4931601"/>
            <a:ext cx="594050" cy="594050"/>
          </a:xfrm>
          <a:prstGeom prst="rect">
            <a:avLst/>
          </a:prstGeom>
        </p:spPr>
      </p:pic>
      <p:pic>
        <p:nvPicPr>
          <p:cNvPr id="25" name="Graphic 24">
            <a:extLst>
              <a:ext uri="{FF2B5EF4-FFF2-40B4-BE49-F238E27FC236}">
                <a16:creationId xmlns="" xmlns:a16="http://schemas.microsoft.com/office/drawing/2014/main" id="{E57DB8D9-9F4D-DA42-AE04-47FC38972144}"/>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9707733" y="4954935"/>
            <a:ext cx="594050" cy="594050"/>
          </a:xfrm>
          <a:prstGeom prst="rect">
            <a:avLst/>
          </a:prstGeom>
        </p:spPr>
      </p:pic>
      <p:pic>
        <p:nvPicPr>
          <p:cNvPr id="28" name="Graphic 27">
            <a:extLst>
              <a:ext uri="{FF2B5EF4-FFF2-40B4-BE49-F238E27FC236}">
                <a16:creationId xmlns="" xmlns:a16="http://schemas.microsoft.com/office/drawing/2014/main" id="{F7887BE6-4010-F846-91B0-32C94C3AA601}"/>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8224885" y="3809027"/>
            <a:ext cx="594050" cy="594050"/>
          </a:xfrm>
          <a:prstGeom prst="rect">
            <a:avLst/>
          </a:prstGeom>
        </p:spPr>
      </p:pic>
    </p:spTree>
    <p:extLst>
      <p:ext uri="{BB962C8B-B14F-4D97-AF65-F5344CB8AC3E}">
        <p14:creationId xmlns:p14="http://schemas.microsoft.com/office/powerpoint/2010/main" val="3199485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24</a:t>
            </a:fld>
            <a:endParaRPr lang="en-US" dirty="0"/>
          </a:p>
        </p:txBody>
      </p:sp>
      <p:sp>
        <p:nvSpPr>
          <p:cNvPr id="3" name="Title 2">
            <a:extLst>
              <a:ext uri="{FF2B5EF4-FFF2-40B4-BE49-F238E27FC236}">
                <a16:creationId xmlns=""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 xmlns:a16="http://schemas.microsoft.com/office/drawing/2014/main" id="{640A7CBB-4CDC-BE40-B6A9-932C427B7E27}"/>
              </a:ext>
            </a:extLst>
          </p:cNvPr>
          <p:cNvSpPr>
            <a:spLocks noGrp="1"/>
          </p:cNvSpPr>
          <p:nvPr>
            <p:ph type="body" sz="quarter" idx="11"/>
          </p:nvPr>
        </p:nvSpPr>
        <p:spPr/>
        <p:txBody>
          <a:bodyPr/>
          <a:lstStyle/>
          <a:p>
            <a:r>
              <a:rPr lang="en-US" dirty="0"/>
              <a:t>2/3</a:t>
            </a:r>
          </a:p>
        </p:txBody>
      </p:sp>
      <p:sp>
        <p:nvSpPr>
          <p:cNvPr id="5" name="TextBox 4">
            <a:extLst>
              <a:ext uri="{FF2B5EF4-FFF2-40B4-BE49-F238E27FC236}">
                <a16:creationId xmlns=""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cxnSp>
        <p:nvCxnSpPr>
          <p:cNvPr id="36" name="Straight Connector 35">
            <a:extLst>
              <a:ext uri="{FF2B5EF4-FFF2-40B4-BE49-F238E27FC236}">
                <a16:creationId xmlns=""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80" name="Graphic 79">
            <a:extLst>
              <a:ext uri="{FF2B5EF4-FFF2-40B4-BE49-F238E27FC236}">
                <a16:creationId xmlns="" xmlns:a16="http://schemas.microsoft.com/office/drawing/2014/main" id="{224E4328-4505-9648-9B8E-CBD74C6B440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420403" y="2511037"/>
            <a:ext cx="711200" cy="711200"/>
          </a:xfrm>
          <a:prstGeom prst="rect">
            <a:avLst/>
          </a:prstGeom>
        </p:spPr>
      </p:pic>
      <p:pic>
        <p:nvPicPr>
          <p:cNvPr id="81" name="Graphic 80">
            <a:extLst>
              <a:ext uri="{FF2B5EF4-FFF2-40B4-BE49-F238E27FC236}">
                <a16:creationId xmlns="" xmlns:a16="http://schemas.microsoft.com/office/drawing/2014/main" id="{06EBA789-05C3-CC45-B472-15BE60193D2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420403" y="1120466"/>
            <a:ext cx="711200" cy="711200"/>
          </a:xfrm>
          <a:prstGeom prst="rect">
            <a:avLst/>
          </a:prstGeom>
        </p:spPr>
      </p:pic>
      <p:pic>
        <p:nvPicPr>
          <p:cNvPr id="82" name="Graphic 81">
            <a:extLst>
              <a:ext uri="{FF2B5EF4-FFF2-40B4-BE49-F238E27FC236}">
                <a16:creationId xmlns="" xmlns:a16="http://schemas.microsoft.com/office/drawing/2014/main" id="{CF48102A-2CD1-864F-9530-7EE2A4B86FB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52453" y="2511037"/>
            <a:ext cx="711200" cy="711200"/>
          </a:xfrm>
          <a:prstGeom prst="rect">
            <a:avLst/>
          </a:prstGeom>
        </p:spPr>
      </p:pic>
      <p:pic>
        <p:nvPicPr>
          <p:cNvPr id="83" name="Graphic 82">
            <a:extLst>
              <a:ext uri="{FF2B5EF4-FFF2-40B4-BE49-F238E27FC236}">
                <a16:creationId xmlns="" xmlns:a16="http://schemas.microsoft.com/office/drawing/2014/main" id="{FE35AF64-99EB-DD4D-9C9A-310E61A479C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52453" y="1120466"/>
            <a:ext cx="711200" cy="711200"/>
          </a:xfrm>
          <a:prstGeom prst="rect">
            <a:avLst/>
          </a:prstGeom>
        </p:spPr>
      </p:pic>
      <p:sp>
        <p:nvSpPr>
          <p:cNvPr id="23" name="TextBox 22">
            <a:extLst>
              <a:ext uri="{FF2B5EF4-FFF2-40B4-BE49-F238E27FC236}">
                <a16:creationId xmlns=""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Crawlers</a:t>
            </a:r>
            <a:endParaRPr lang="en-US" sz="1400" dirty="0">
              <a:latin typeface="+mj-lt"/>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 xmlns:a16="http://schemas.microsoft.com/office/drawing/2014/main" id="{59AD016D-1611-274F-80F7-C468C9699893}"/>
              </a:ext>
            </a:extLst>
          </p:cNvPr>
          <p:cNvSpPr txBox="1"/>
          <p:nvPr/>
        </p:nvSpPr>
        <p:spPr>
          <a:xfrm>
            <a:off x="1937767" y="532969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Data catalog</a:t>
            </a:r>
            <a:endParaRPr lang="en-US" sz="1400" dirty="0">
              <a:latin typeface="+mj-lt"/>
              <a:ea typeface="Amazon Ember" panose="020B0603020204020204" pitchFamily="34" charset="0"/>
              <a:cs typeface="Amazon Ember" panose="020B0603020204020204" pitchFamily="34" charset="0"/>
            </a:endParaRPr>
          </a:p>
        </p:txBody>
      </p:sp>
      <p:pic>
        <p:nvPicPr>
          <p:cNvPr id="27" name="Graphic 26">
            <a:extLst>
              <a:ext uri="{FF2B5EF4-FFF2-40B4-BE49-F238E27FC236}">
                <a16:creationId xmlns="" xmlns:a16="http://schemas.microsoft.com/office/drawing/2014/main" id="{E5706DD9-D4B3-B04C-A3AA-EF939C07DEDB}"/>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548522" y="3905250"/>
            <a:ext cx="469900" cy="469900"/>
          </a:xfrm>
          <a:prstGeom prst="rect">
            <a:avLst/>
          </a:prstGeom>
        </p:spPr>
      </p:pic>
      <p:pic>
        <p:nvPicPr>
          <p:cNvPr id="28" name="Graphic 27">
            <a:extLst>
              <a:ext uri="{FF2B5EF4-FFF2-40B4-BE49-F238E27FC236}">
                <a16:creationId xmlns="" xmlns:a16="http://schemas.microsoft.com/office/drawing/2014/main" id="{93DF1A20-E933-CD40-93FA-FF1A39F9B590}"/>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548522" y="4765897"/>
            <a:ext cx="469900" cy="469900"/>
          </a:xfrm>
          <a:prstGeom prst="rect">
            <a:avLst/>
          </a:prstGeom>
        </p:spPr>
      </p:pic>
      <p:pic>
        <p:nvPicPr>
          <p:cNvPr id="29" name="Graphic 28">
            <a:extLst>
              <a:ext uri="{FF2B5EF4-FFF2-40B4-BE49-F238E27FC236}">
                <a16:creationId xmlns="" xmlns:a16="http://schemas.microsoft.com/office/drawing/2014/main" id="{9DDB9A41-12CA-F442-A149-A736C863C815}"/>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427872" y="2511037"/>
            <a:ext cx="711200" cy="711200"/>
          </a:xfrm>
          <a:prstGeom prst="rect">
            <a:avLst/>
          </a:prstGeom>
        </p:spPr>
      </p:pic>
      <p:pic>
        <p:nvPicPr>
          <p:cNvPr id="30" name="Graphic 29">
            <a:extLst>
              <a:ext uri="{FF2B5EF4-FFF2-40B4-BE49-F238E27FC236}">
                <a16:creationId xmlns="" xmlns:a16="http://schemas.microsoft.com/office/drawing/2014/main" id="{1B0EB3E5-4DA4-4149-883D-FED9E725BD28}"/>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427872" y="1120466"/>
            <a:ext cx="711200" cy="711200"/>
          </a:xfrm>
          <a:prstGeom prst="rect">
            <a:avLst/>
          </a:prstGeom>
        </p:spPr>
      </p:pic>
      <p:sp>
        <p:nvSpPr>
          <p:cNvPr id="31" name="TextBox 30">
            <a:extLst>
              <a:ext uri="{FF2B5EF4-FFF2-40B4-BE49-F238E27FC236}">
                <a16:creationId xmlns=""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compute node</a:t>
            </a:r>
            <a:endParaRPr lang="en-US" sz="1400" dirty="0">
              <a:latin typeface="+mj-lt"/>
              <a:ea typeface="Amazon Ember" panose="020B0603020204020204" pitchFamily="34" charset="0"/>
              <a:cs typeface="Amazon Ember" panose="020B0603020204020204" pitchFamily="34" charset="0"/>
            </a:endParaRPr>
          </a:p>
        </p:txBody>
      </p:sp>
      <p:sp>
        <p:nvSpPr>
          <p:cNvPr id="34" name="TextBox 33">
            <a:extLst>
              <a:ext uri="{FF2B5EF4-FFF2-40B4-BE49-F238E27FC236}">
                <a16:creationId xmlns=""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storage node</a:t>
            </a:r>
            <a:endParaRPr lang="en-US" sz="1400" dirty="0">
              <a:latin typeface="+mj-lt"/>
              <a:ea typeface="Amazon Ember" panose="020B0603020204020204" pitchFamily="34" charset="0"/>
              <a:cs typeface="Amazon Ember" panose="020B0603020204020204" pitchFamily="34" charset="0"/>
            </a:endParaRPr>
          </a:p>
        </p:txBody>
      </p:sp>
      <p:pic>
        <p:nvPicPr>
          <p:cNvPr id="35" name="Graphic 34">
            <a:extLst>
              <a:ext uri="{FF2B5EF4-FFF2-40B4-BE49-F238E27FC236}">
                <a16:creationId xmlns="" xmlns:a16="http://schemas.microsoft.com/office/drawing/2014/main" id="{040D9336-85A7-994D-B20F-9B6CCA1E5093}"/>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0027942" y="3893266"/>
            <a:ext cx="469900" cy="469900"/>
          </a:xfrm>
          <a:prstGeom prst="rect">
            <a:avLst/>
          </a:prstGeom>
        </p:spPr>
      </p:pic>
      <p:pic>
        <p:nvPicPr>
          <p:cNvPr id="38" name="Graphic 37">
            <a:extLst>
              <a:ext uri="{FF2B5EF4-FFF2-40B4-BE49-F238E27FC236}">
                <a16:creationId xmlns="" xmlns:a16="http://schemas.microsoft.com/office/drawing/2014/main" id="{0D78455C-8EB5-8742-8F81-1A6514542267}"/>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0027942" y="5119952"/>
            <a:ext cx="469900" cy="469900"/>
          </a:xfrm>
          <a:prstGeom prst="rect">
            <a:avLst/>
          </a:prstGeom>
        </p:spPr>
      </p:pic>
      <p:pic>
        <p:nvPicPr>
          <p:cNvPr id="40" name="Graphic 39">
            <a:extLst>
              <a:ext uri="{FF2B5EF4-FFF2-40B4-BE49-F238E27FC236}">
                <a16:creationId xmlns="" xmlns:a16="http://schemas.microsoft.com/office/drawing/2014/main" id="{F0688CD4-F910-354F-B619-94CC7044E0FB}"/>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907292" y="2446087"/>
            <a:ext cx="711200" cy="711200"/>
          </a:xfrm>
          <a:prstGeom prst="rect">
            <a:avLst/>
          </a:prstGeom>
        </p:spPr>
      </p:pic>
      <p:pic>
        <p:nvPicPr>
          <p:cNvPr id="41" name="Graphic 40">
            <a:extLst>
              <a:ext uri="{FF2B5EF4-FFF2-40B4-BE49-F238E27FC236}">
                <a16:creationId xmlns="" xmlns:a16="http://schemas.microsoft.com/office/drawing/2014/main" id="{EC49C6A4-B708-AD4D-B5C8-3269AF3306CE}"/>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9907292" y="1107881"/>
            <a:ext cx="711200" cy="711200"/>
          </a:xfrm>
          <a:prstGeom prst="rect">
            <a:avLst/>
          </a:prstGeom>
        </p:spPr>
      </p:pic>
    </p:spTree>
    <p:extLst>
      <p:ext uri="{BB962C8B-B14F-4D97-AF65-F5344CB8AC3E}">
        <p14:creationId xmlns:p14="http://schemas.microsoft.com/office/powerpoint/2010/main" val="3043168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25</a:t>
            </a:fld>
            <a:endParaRPr lang="en-US" dirty="0"/>
          </a:p>
        </p:txBody>
      </p:sp>
      <p:sp>
        <p:nvSpPr>
          <p:cNvPr id="3" name="Title 2">
            <a:extLst>
              <a:ext uri="{FF2B5EF4-FFF2-40B4-BE49-F238E27FC236}">
                <a16:creationId xmlns=""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 xmlns:a16="http://schemas.microsoft.com/office/drawing/2014/main" id="{640A7CBB-4CDC-BE40-B6A9-932C427B7E27}"/>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 xmlns:a16="http://schemas.microsoft.com/office/drawing/2014/main" id="{F6AE051A-4876-F14A-B565-4BD8B3BF16D8}"/>
              </a:ext>
            </a:extLst>
          </p:cNvPr>
          <p:cNvSpPr txBox="1"/>
          <p:nvPr/>
        </p:nvSpPr>
        <p:spPr>
          <a:xfrm>
            <a:off x="4175311" y="1849533"/>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C4AB9782-3CBC-CA46-BA62-26050ED1CA06}"/>
              </a:ext>
            </a:extLst>
          </p:cNvPr>
          <p:cNvSpPr txBox="1"/>
          <p:nvPr/>
        </p:nvSpPr>
        <p:spPr>
          <a:xfrm>
            <a:off x="4175311" y="327688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pic>
        <p:nvPicPr>
          <p:cNvPr id="45" name="Graphic 44">
            <a:extLst>
              <a:ext uri="{FF2B5EF4-FFF2-40B4-BE49-F238E27FC236}">
                <a16:creationId xmlns="" xmlns:a16="http://schemas.microsoft.com/office/drawing/2014/main" id="{08B672CF-7683-3541-9BE9-37EBD17BDF3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903144" y="2531821"/>
            <a:ext cx="711200" cy="711200"/>
          </a:xfrm>
          <a:prstGeom prst="rect">
            <a:avLst/>
          </a:prstGeom>
        </p:spPr>
      </p:pic>
      <p:pic>
        <p:nvPicPr>
          <p:cNvPr id="46" name="Graphic 45">
            <a:extLst>
              <a:ext uri="{FF2B5EF4-FFF2-40B4-BE49-F238E27FC236}">
                <a16:creationId xmlns="" xmlns:a16="http://schemas.microsoft.com/office/drawing/2014/main" id="{CD8D7EE2-AE87-9D46-B658-96BB01D5EFF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03144" y="1093236"/>
            <a:ext cx="711200" cy="711200"/>
          </a:xfrm>
          <a:prstGeom prst="rect">
            <a:avLst/>
          </a:prstGeom>
        </p:spPr>
      </p:pic>
      <p:sp>
        <p:nvSpPr>
          <p:cNvPr id="12" name="TextBox 11">
            <a:extLst>
              <a:ext uri="{FF2B5EF4-FFF2-40B4-BE49-F238E27FC236}">
                <a16:creationId xmlns="" xmlns:a16="http://schemas.microsoft.com/office/drawing/2014/main" id="{5F811DE7-51A8-BA47-A0DB-AD56831C069E}"/>
              </a:ext>
            </a:extLst>
          </p:cNvPr>
          <p:cNvSpPr txBox="1"/>
          <p:nvPr/>
        </p:nvSpPr>
        <p:spPr>
          <a:xfrm>
            <a:off x="2008445" y="1849533"/>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 xmlns:a16="http://schemas.microsoft.com/office/drawing/2014/main" id="{7BBF0EF5-B3C1-5C48-952E-742BBCE2A5E1}"/>
              </a:ext>
            </a:extLst>
          </p:cNvPr>
          <p:cNvSpPr txBox="1"/>
          <p:nvPr/>
        </p:nvSpPr>
        <p:spPr>
          <a:xfrm>
            <a:off x="2008445" y="3276889"/>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 xmlns:a16="http://schemas.microsoft.com/office/drawing/2014/main" id="{CBAAD4DA-CCAF-A243-B0DB-57AC038AC71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606219" y="2514944"/>
            <a:ext cx="711200" cy="711200"/>
          </a:xfrm>
          <a:prstGeom prst="rect">
            <a:avLst/>
          </a:prstGeom>
        </p:spPr>
      </p:pic>
      <p:pic>
        <p:nvPicPr>
          <p:cNvPr id="16" name="Graphic 15">
            <a:extLst>
              <a:ext uri="{FF2B5EF4-FFF2-40B4-BE49-F238E27FC236}">
                <a16:creationId xmlns="" xmlns:a16="http://schemas.microsoft.com/office/drawing/2014/main" id="{3992D147-1673-CC42-B8BB-1099BA6A6D3E}"/>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06219" y="1098191"/>
            <a:ext cx="711200" cy="711200"/>
          </a:xfrm>
          <a:prstGeom prst="rect">
            <a:avLst/>
          </a:prstGeom>
        </p:spPr>
      </p:pic>
      <p:sp>
        <p:nvSpPr>
          <p:cNvPr id="31" name="TextBox 30">
            <a:extLst>
              <a:ext uri="{FF2B5EF4-FFF2-40B4-BE49-F238E27FC236}">
                <a16:creationId xmlns="" xmlns:a16="http://schemas.microsoft.com/office/drawing/2014/main" id="{898BAF79-7008-714A-9D1C-1105E2C7FC37}"/>
              </a:ext>
            </a:extLst>
          </p:cNvPr>
          <p:cNvSpPr txBox="1"/>
          <p:nvPr/>
        </p:nvSpPr>
        <p:spPr>
          <a:xfrm>
            <a:off x="6474373" y="1849533"/>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0B9E6D87-E5D7-1746-BBE8-E00D394F0B0A}"/>
              </a:ext>
            </a:extLst>
          </p:cNvPr>
          <p:cNvSpPr txBox="1"/>
          <p:nvPr/>
        </p:nvSpPr>
        <p:spPr>
          <a:xfrm>
            <a:off x="6474373" y="327688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pic>
        <p:nvPicPr>
          <p:cNvPr id="7" name="Graphic 6">
            <a:extLst>
              <a:ext uri="{FF2B5EF4-FFF2-40B4-BE49-F238E27FC236}">
                <a16:creationId xmlns="" xmlns:a16="http://schemas.microsoft.com/office/drawing/2014/main" id="{17F6F103-8E38-A741-BD6B-C78507D6CDE9}"/>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202207" y="2514944"/>
            <a:ext cx="711200" cy="711200"/>
          </a:xfrm>
          <a:prstGeom prst="rect">
            <a:avLst/>
          </a:prstGeom>
        </p:spPr>
      </p:pic>
      <p:pic>
        <p:nvPicPr>
          <p:cNvPr id="9" name="Graphic 8">
            <a:extLst>
              <a:ext uri="{FF2B5EF4-FFF2-40B4-BE49-F238E27FC236}">
                <a16:creationId xmlns="" xmlns:a16="http://schemas.microsoft.com/office/drawing/2014/main" id="{7A483696-65FD-1745-95E4-96C878D9E85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02207" y="1093236"/>
            <a:ext cx="711200" cy="711200"/>
          </a:xfrm>
          <a:prstGeom prst="rect">
            <a:avLst/>
          </a:prstGeom>
        </p:spPr>
      </p:pic>
      <p:cxnSp>
        <p:nvCxnSpPr>
          <p:cNvPr id="19" name="Straight Connector 18">
            <a:extLst>
              <a:ext uri="{FF2B5EF4-FFF2-40B4-BE49-F238E27FC236}">
                <a16:creationId xmlns="" xmlns:a16="http://schemas.microsoft.com/office/drawing/2014/main" id="{7A7CF291-BDA7-2942-84C3-B436A4FCDAAF}"/>
              </a:ext>
            </a:extLst>
          </p:cNvPr>
          <p:cNvCxnSpPr>
            <a:cxnSpLocks/>
          </p:cNvCxnSpPr>
          <p:nvPr/>
        </p:nvCxnSpPr>
        <p:spPr>
          <a:xfrm>
            <a:off x="874844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AB82E4FB-6C42-D14A-8EB9-5ABE3067CA61}"/>
              </a:ext>
            </a:extLst>
          </p:cNvPr>
          <p:cNvSpPr txBox="1"/>
          <p:nvPr/>
        </p:nvSpPr>
        <p:spPr>
          <a:xfrm>
            <a:off x="8788203" y="1849533"/>
            <a:ext cx="2166867"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 xmlns:a16="http://schemas.microsoft.com/office/drawing/2014/main" id="{B3D71952-3E25-DB46-A3CD-69CD27202E23}"/>
              </a:ext>
            </a:extLst>
          </p:cNvPr>
          <p:cNvSpPr txBox="1"/>
          <p:nvPr/>
        </p:nvSpPr>
        <p:spPr>
          <a:xfrm>
            <a:off x="8788203" y="3276889"/>
            <a:ext cx="2166867" cy="523220"/>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Amazon Managed Streaming for Kafka</a:t>
            </a:r>
          </a:p>
        </p:txBody>
      </p:sp>
      <p:pic>
        <p:nvPicPr>
          <p:cNvPr id="8" name="Graphic 7">
            <a:extLst>
              <a:ext uri="{FF2B5EF4-FFF2-40B4-BE49-F238E27FC236}">
                <a16:creationId xmlns="" xmlns:a16="http://schemas.microsoft.com/office/drawing/2014/main" id="{233EB66C-6C1D-A045-8F6F-01E38E425173}"/>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516036" y="2520786"/>
            <a:ext cx="711200" cy="711200"/>
          </a:xfrm>
          <a:prstGeom prst="rect">
            <a:avLst/>
          </a:prstGeom>
        </p:spPr>
      </p:pic>
      <p:pic>
        <p:nvPicPr>
          <p:cNvPr id="18" name="Graphic 17">
            <a:extLst>
              <a:ext uri="{FF2B5EF4-FFF2-40B4-BE49-F238E27FC236}">
                <a16:creationId xmlns="" xmlns:a16="http://schemas.microsoft.com/office/drawing/2014/main" id="{1A235508-59F9-934B-8ABC-449E5F2B2DD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516036" y="1093236"/>
            <a:ext cx="711200" cy="711200"/>
          </a:xfrm>
          <a:prstGeom prst="rect">
            <a:avLst/>
          </a:prstGeom>
        </p:spPr>
      </p:pic>
    </p:spTree>
    <p:extLst>
      <p:ext uri="{BB962C8B-B14F-4D97-AF65-F5344CB8AC3E}">
        <p14:creationId xmlns:p14="http://schemas.microsoft.com/office/powerpoint/2010/main" val="378529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0CB8DE-8430-4F47-A8EC-9DE901A1ABBE}"/>
              </a:ext>
            </a:extLst>
          </p:cNvPr>
          <p:cNvSpPr>
            <a:spLocks noGrp="1"/>
          </p:cNvSpPr>
          <p:nvPr>
            <p:ph type="title"/>
          </p:nvPr>
        </p:nvSpPr>
        <p:spPr/>
        <p:txBody>
          <a:bodyPr/>
          <a:lstStyle/>
          <a:p>
            <a:r>
              <a:rPr lang="en-US" dirty="0"/>
              <a:t>Application Integration</a:t>
            </a:r>
          </a:p>
        </p:txBody>
      </p:sp>
      <p:sp>
        <p:nvSpPr>
          <p:cNvPr id="3" name="Slide Number Placeholder 2">
            <a:extLst>
              <a:ext uri="{FF2B5EF4-FFF2-40B4-BE49-F238E27FC236}">
                <a16:creationId xmlns=""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26</a:t>
            </a:fld>
            <a:endParaRPr lang="en-US" dirty="0"/>
          </a:p>
        </p:txBody>
      </p:sp>
      <p:pic>
        <p:nvPicPr>
          <p:cNvPr id="7" name="Graphic 6">
            <a:extLst>
              <a:ext uri="{FF2B5EF4-FFF2-40B4-BE49-F238E27FC236}">
                <a16:creationId xmlns="" xmlns:a16="http://schemas.microsoft.com/office/drawing/2014/main" id="{23F7509B-6C36-FF48-8F39-AE751290625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3437" y="3533698"/>
            <a:ext cx="952500" cy="952500"/>
          </a:xfrm>
          <a:prstGeom prst="rect">
            <a:avLst/>
          </a:prstGeom>
        </p:spPr>
      </p:pic>
      <p:pic>
        <p:nvPicPr>
          <p:cNvPr id="9" name="Graphic 8">
            <a:extLst>
              <a:ext uri="{FF2B5EF4-FFF2-40B4-BE49-F238E27FC236}">
                <a16:creationId xmlns="" xmlns:a16="http://schemas.microsoft.com/office/drawing/2014/main" id="{C2FCDE8D-8846-2942-8F9D-ADB957D3313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3437" y="2280621"/>
            <a:ext cx="952500" cy="952500"/>
          </a:xfrm>
          <a:prstGeom prst="rect">
            <a:avLst/>
          </a:prstGeom>
        </p:spPr>
      </p:pic>
    </p:spTree>
    <p:extLst>
      <p:ext uri="{BB962C8B-B14F-4D97-AF65-F5344CB8AC3E}">
        <p14:creationId xmlns:p14="http://schemas.microsoft.com/office/powerpoint/2010/main" val="4047894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27</a:t>
            </a:fld>
            <a:endParaRPr lang="en-US" dirty="0"/>
          </a:p>
        </p:txBody>
      </p:sp>
      <p:sp>
        <p:nvSpPr>
          <p:cNvPr id="3" name="Title 2">
            <a:extLst>
              <a:ext uri="{FF2B5EF4-FFF2-40B4-BE49-F238E27FC236}">
                <a16:creationId xmlns="" xmlns:a16="http://schemas.microsoft.com/office/drawing/2014/main" id="{BAC6EDBD-975A-C543-A6EE-66B6069C5C68}"/>
              </a:ext>
            </a:extLst>
          </p:cNvPr>
          <p:cNvSpPr>
            <a:spLocks noGrp="1"/>
          </p:cNvSpPr>
          <p:nvPr>
            <p:ph type="title"/>
          </p:nvPr>
        </p:nvSpPr>
        <p:spPr/>
        <p:txBody>
          <a:bodyPr/>
          <a:lstStyle/>
          <a:p>
            <a:r>
              <a:rPr lang="en-US" dirty="0"/>
              <a:t>Application Integration</a:t>
            </a:r>
          </a:p>
        </p:txBody>
      </p:sp>
      <p:sp>
        <p:nvSpPr>
          <p:cNvPr id="4" name="Text Placeholder 3">
            <a:extLst>
              <a:ext uri="{FF2B5EF4-FFF2-40B4-BE49-F238E27FC236}">
                <a16:creationId xmlns="" xmlns:a16="http://schemas.microsoft.com/office/drawing/2014/main" id="{6DA6A9C2-A143-4E48-8F87-3157F3CD2736}"/>
              </a:ext>
            </a:extLst>
          </p:cNvPr>
          <p:cNvSpPr>
            <a:spLocks noGrp="1"/>
          </p:cNvSpPr>
          <p:nvPr>
            <p:ph type="body" sz="quarter" idx="11"/>
          </p:nvPr>
        </p:nvSpPr>
        <p:spPr/>
        <p:txBody>
          <a:bodyPr/>
          <a:lstStyle/>
          <a:p>
            <a:r>
              <a:rPr lang="en-US" dirty="0"/>
              <a:t>1/2</a:t>
            </a:r>
          </a:p>
        </p:txBody>
      </p:sp>
      <p:sp>
        <p:nvSpPr>
          <p:cNvPr id="5" name="TextBox 4">
            <a:extLst>
              <a:ext uri="{FF2B5EF4-FFF2-40B4-BE49-F238E27FC236}">
                <a16:creationId xmlns=""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pic>
        <p:nvPicPr>
          <p:cNvPr id="22" name="Graphic 21">
            <a:extLst>
              <a:ext uri="{FF2B5EF4-FFF2-40B4-BE49-F238E27FC236}">
                <a16:creationId xmlns="" xmlns:a16="http://schemas.microsoft.com/office/drawing/2014/main" id="{9B1E7272-4A4E-5340-B66C-C8DFDA26384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692103" y="2404953"/>
            <a:ext cx="711200" cy="711200"/>
          </a:xfrm>
          <a:prstGeom prst="rect">
            <a:avLst/>
          </a:prstGeom>
        </p:spPr>
      </p:pic>
      <p:pic>
        <p:nvPicPr>
          <p:cNvPr id="24" name="Graphic 23">
            <a:extLst>
              <a:ext uri="{FF2B5EF4-FFF2-40B4-BE49-F238E27FC236}">
                <a16:creationId xmlns="" xmlns:a16="http://schemas.microsoft.com/office/drawing/2014/main" id="{E5CBBEB2-BD5E-144F-B09A-3614B82C8A4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692103" y="1141206"/>
            <a:ext cx="711200" cy="711200"/>
          </a:xfrm>
          <a:prstGeom prst="rect">
            <a:avLst/>
          </a:prstGeom>
        </p:spPr>
      </p:pic>
      <p:pic>
        <p:nvPicPr>
          <p:cNvPr id="26" name="Graphic 25">
            <a:extLst>
              <a:ext uri="{FF2B5EF4-FFF2-40B4-BE49-F238E27FC236}">
                <a16:creationId xmlns="" xmlns:a16="http://schemas.microsoft.com/office/drawing/2014/main" id="{57ADF64B-595E-054C-B54B-9A2143D30E1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598687" y="3764235"/>
            <a:ext cx="469900" cy="469900"/>
          </a:xfrm>
          <a:prstGeom prst="rect">
            <a:avLst/>
          </a:prstGeom>
        </p:spPr>
      </p:pic>
      <p:pic>
        <p:nvPicPr>
          <p:cNvPr id="28" name="Graphic 27">
            <a:extLst>
              <a:ext uri="{FF2B5EF4-FFF2-40B4-BE49-F238E27FC236}">
                <a16:creationId xmlns="" xmlns:a16="http://schemas.microsoft.com/office/drawing/2014/main" id="{9DDC98DA-747F-9E48-B2B6-0317160C6545}"/>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598687" y="4617811"/>
            <a:ext cx="469900" cy="469900"/>
          </a:xfrm>
          <a:prstGeom prst="rect">
            <a:avLst/>
          </a:prstGeom>
        </p:spPr>
      </p:pic>
      <p:pic>
        <p:nvPicPr>
          <p:cNvPr id="30" name="Graphic 29">
            <a:extLst>
              <a:ext uri="{FF2B5EF4-FFF2-40B4-BE49-F238E27FC236}">
                <a16:creationId xmlns="" xmlns:a16="http://schemas.microsoft.com/office/drawing/2014/main" id="{BD536DD8-1EF3-4F43-9296-1D8FCB86F1F3}"/>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478037" y="2427343"/>
            <a:ext cx="711200" cy="711200"/>
          </a:xfrm>
          <a:prstGeom prst="rect">
            <a:avLst/>
          </a:prstGeom>
        </p:spPr>
      </p:pic>
      <p:pic>
        <p:nvPicPr>
          <p:cNvPr id="32" name="Graphic 31">
            <a:extLst>
              <a:ext uri="{FF2B5EF4-FFF2-40B4-BE49-F238E27FC236}">
                <a16:creationId xmlns="" xmlns:a16="http://schemas.microsoft.com/office/drawing/2014/main" id="{075C7C7E-0733-F14B-BBD3-48FCFF6D5EA5}"/>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598687" y="5378998"/>
            <a:ext cx="469900" cy="469900"/>
          </a:xfrm>
          <a:prstGeom prst="rect">
            <a:avLst/>
          </a:prstGeom>
        </p:spPr>
      </p:pic>
      <p:pic>
        <p:nvPicPr>
          <p:cNvPr id="34" name="Graphic 33">
            <a:extLst>
              <a:ext uri="{FF2B5EF4-FFF2-40B4-BE49-F238E27FC236}">
                <a16:creationId xmlns="" xmlns:a16="http://schemas.microsoft.com/office/drawing/2014/main" id="{94BAF6D0-D90F-2940-B54C-F4A09CDD093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478037" y="1141206"/>
            <a:ext cx="711200" cy="711200"/>
          </a:xfrm>
          <a:prstGeom prst="rect">
            <a:avLst/>
          </a:prstGeom>
        </p:spPr>
      </p:pic>
      <p:pic>
        <p:nvPicPr>
          <p:cNvPr id="36" name="Graphic 35">
            <a:extLst>
              <a:ext uri="{FF2B5EF4-FFF2-40B4-BE49-F238E27FC236}">
                <a16:creationId xmlns="" xmlns:a16="http://schemas.microsoft.com/office/drawing/2014/main" id="{8DFD010B-BDAB-5A43-A9D5-7D9F6189E4F8}"/>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591851" y="2427343"/>
            <a:ext cx="711200" cy="711200"/>
          </a:xfrm>
          <a:prstGeom prst="rect">
            <a:avLst/>
          </a:prstGeom>
        </p:spPr>
      </p:pic>
      <p:pic>
        <p:nvPicPr>
          <p:cNvPr id="38" name="Graphic 37">
            <a:extLst>
              <a:ext uri="{FF2B5EF4-FFF2-40B4-BE49-F238E27FC236}">
                <a16:creationId xmlns="" xmlns:a16="http://schemas.microsoft.com/office/drawing/2014/main" id="{8CB142E1-5B51-1E4C-AFA8-54BFF6177BAB}"/>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712501" y="3809754"/>
            <a:ext cx="469900" cy="469900"/>
          </a:xfrm>
          <a:prstGeom prst="rect">
            <a:avLst/>
          </a:prstGeom>
        </p:spPr>
      </p:pic>
      <p:pic>
        <p:nvPicPr>
          <p:cNvPr id="40" name="Graphic 39">
            <a:extLst>
              <a:ext uri="{FF2B5EF4-FFF2-40B4-BE49-F238E27FC236}">
                <a16:creationId xmlns="" xmlns:a16="http://schemas.microsoft.com/office/drawing/2014/main" id="{2ACAD885-5F52-504F-842D-3D87E199BD5D}"/>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4712501" y="4696153"/>
            <a:ext cx="469900" cy="469900"/>
          </a:xfrm>
          <a:prstGeom prst="rect">
            <a:avLst/>
          </a:prstGeom>
        </p:spPr>
      </p:pic>
      <p:pic>
        <p:nvPicPr>
          <p:cNvPr id="42" name="Graphic 41">
            <a:extLst>
              <a:ext uri="{FF2B5EF4-FFF2-40B4-BE49-F238E27FC236}">
                <a16:creationId xmlns="" xmlns:a16="http://schemas.microsoft.com/office/drawing/2014/main" id="{E067B167-698B-E843-8E2B-0A7BDC8B26DC}"/>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4591851" y="1141206"/>
            <a:ext cx="711200" cy="711200"/>
          </a:xfrm>
          <a:prstGeom prst="rect">
            <a:avLst/>
          </a:prstGeom>
        </p:spPr>
      </p:pic>
      <p:pic>
        <p:nvPicPr>
          <p:cNvPr id="48" name="Graphic 47">
            <a:extLst>
              <a:ext uri="{FF2B5EF4-FFF2-40B4-BE49-F238E27FC236}">
                <a16:creationId xmlns="" xmlns:a16="http://schemas.microsoft.com/office/drawing/2014/main" id="{7BDAE49E-BAE0-264B-A533-A10E90F34AA8}"/>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874961" y="2427343"/>
            <a:ext cx="711200" cy="711200"/>
          </a:xfrm>
          <a:prstGeom prst="rect">
            <a:avLst/>
          </a:prstGeom>
        </p:spPr>
      </p:pic>
      <p:pic>
        <p:nvPicPr>
          <p:cNvPr id="50" name="Graphic 49">
            <a:extLst>
              <a:ext uri="{FF2B5EF4-FFF2-40B4-BE49-F238E27FC236}">
                <a16:creationId xmlns="" xmlns:a16="http://schemas.microsoft.com/office/drawing/2014/main" id="{1D059C68-8F75-154A-AA06-D165BFF83CE0}"/>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8864600" y="1141206"/>
            <a:ext cx="711200" cy="711200"/>
          </a:xfrm>
          <a:prstGeom prst="rect">
            <a:avLst/>
          </a:prstGeom>
        </p:spPr>
      </p:pic>
    </p:spTree>
    <p:extLst>
      <p:ext uri="{BB962C8B-B14F-4D97-AF65-F5344CB8AC3E}">
        <p14:creationId xmlns:p14="http://schemas.microsoft.com/office/powerpoint/2010/main" val="2732662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28</a:t>
            </a:fld>
            <a:endParaRPr lang="en-US" dirty="0"/>
          </a:p>
        </p:txBody>
      </p:sp>
      <p:sp>
        <p:nvSpPr>
          <p:cNvPr id="3" name="Title 2">
            <a:extLst>
              <a:ext uri="{FF2B5EF4-FFF2-40B4-BE49-F238E27FC236}">
                <a16:creationId xmlns=""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4" name="Text Placeholder 3">
            <a:extLst>
              <a:ext uri="{FF2B5EF4-FFF2-40B4-BE49-F238E27FC236}">
                <a16:creationId xmlns="" xmlns:a16="http://schemas.microsoft.com/office/drawing/2014/main" id="{6DA6A9C2-A143-4E48-8F87-3157F3CD2736}"/>
              </a:ext>
            </a:extLst>
          </p:cNvPr>
          <p:cNvSpPr>
            <a:spLocks noGrp="1"/>
          </p:cNvSpPr>
          <p:nvPr>
            <p:ph type="body" sz="quarter" idx="11"/>
          </p:nvPr>
        </p:nvSpPr>
        <p:spPr/>
        <p:txBody>
          <a:bodyPr/>
          <a:lstStyle/>
          <a:p>
            <a:r>
              <a:rPr lang="en-US" dirty="0"/>
              <a:t>2/2</a:t>
            </a:r>
          </a:p>
        </p:txBody>
      </p:sp>
      <p:sp>
        <p:nvSpPr>
          <p:cNvPr id="5" name="TextBox 4">
            <a:extLst>
              <a:ext uri="{FF2B5EF4-FFF2-40B4-BE49-F238E27FC236}">
                <a16:creationId xmlns=""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pic>
        <p:nvPicPr>
          <p:cNvPr id="10" name="Graphic 9">
            <a:extLst>
              <a:ext uri="{FF2B5EF4-FFF2-40B4-BE49-F238E27FC236}">
                <a16:creationId xmlns="" xmlns:a16="http://schemas.microsoft.com/office/drawing/2014/main" id="{DFB3028D-5AAE-9F4E-A02A-1F370350EE5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71845" y="2616272"/>
            <a:ext cx="711200" cy="711200"/>
          </a:xfrm>
          <a:prstGeom prst="rect">
            <a:avLst/>
          </a:prstGeom>
        </p:spPr>
      </p:pic>
      <p:pic>
        <p:nvPicPr>
          <p:cNvPr id="11" name="Graphic 10">
            <a:extLst>
              <a:ext uri="{FF2B5EF4-FFF2-40B4-BE49-F238E27FC236}">
                <a16:creationId xmlns="" xmlns:a16="http://schemas.microsoft.com/office/drawing/2014/main" id="{1A8D30EF-3065-9048-825C-BF17B517AA9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71845" y="1241695"/>
            <a:ext cx="711200" cy="711200"/>
          </a:xfrm>
          <a:prstGeom prst="rect">
            <a:avLst/>
          </a:prstGeom>
        </p:spPr>
      </p:pic>
    </p:spTree>
    <p:extLst>
      <p:ext uri="{BB962C8B-B14F-4D97-AF65-F5344CB8AC3E}">
        <p14:creationId xmlns:p14="http://schemas.microsoft.com/office/powerpoint/2010/main" val="131550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29</a:t>
            </a:fld>
            <a:endParaRPr lang="en-US" dirty="0"/>
          </a:p>
        </p:txBody>
      </p:sp>
      <p:pic>
        <p:nvPicPr>
          <p:cNvPr id="4" name="Graphic 3">
            <a:extLst>
              <a:ext uri="{FF2B5EF4-FFF2-40B4-BE49-F238E27FC236}">
                <a16:creationId xmlns="" xmlns:a16="http://schemas.microsoft.com/office/drawing/2014/main" id="{0AD39794-5832-E240-B99F-84F28832431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04450" y="3520998"/>
            <a:ext cx="952500" cy="952500"/>
          </a:xfrm>
          <a:prstGeom prst="rect">
            <a:avLst/>
          </a:prstGeom>
        </p:spPr>
      </p:pic>
      <p:pic>
        <p:nvPicPr>
          <p:cNvPr id="5" name="Graphic 4">
            <a:extLst>
              <a:ext uri="{FF2B5EF4-FFF2-40B4-BE49-F238E27FC236}">
                <a16:creationId xmlns="" xmlns:a16="http://schemas.microsoft.com/office/drawing/2014/main" id="{04D29867-E562-C047-A48D-4DB76D829AA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04450" y="2301413"/>
            <a:ext cx="952500" cy="952500"/>
          </a:xfrm>
          <a:prstGeom prst="rect">
            <a:avLst/>
          </a:prstGeom>
        </p:spPr>
      </p:pic>
    </p:spTree>
    <p:extLst>
      <p:ext uri="{BB962C8B-B14F-4D97-AF65-F5344CB8AC3E}">
        <p14:creationId xmlns:p14="http://schemas.microsoft.com/office/powerpoint/2010/main" val="3242763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F31F22-914E-BD4D-8505-2F4C4ECA42FC}"/>
              </a:ext>
            </a:extLst>
          </p:cNvPr>
          <p:cNvSpPr>
            <a:spLocks noGrp="1"/>
          </p:cNvSpPr>
          <p:nvPr>
            <p:ph type="title"/>
          </p:nvPr>
        </p:nvSpPr>
        <p:spPr/>
        <p:txBody>
          <a:bodyPr/>
          <a:lstStyle/>
          <a:p>
            <a:r>
              <a:rPr lang="en-US" dirty="0"/>
              <a:t>What’s new?</a:t>
            </a:r>
          </a:p>
        </p:txBody>
      </p:sp>
      <p:sp>
        <p:nvSpPr>
          <p:cNvPr id="3" name="Content Placeholder 2">
            <a:extLst>
              <a:ext uri="{FF2B5EF4-FFF2-40B4-BE49-F238E27FC236}">
                <a16:creationId xmlns="" xmlns:a16="http://schemas.microsoft.com/office/drawing/2014/main"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2"/>
              </a:rPr>
              <a:t>https://aws.amazon.com/architecture/icons/</a:t>
            </a:r>
            <a:r>
              <a:rPr lang="en-US" dirty="0"/>
              <a:t> </a:t>
            </a:r>
          </a:p>
        </p:txBody>
      </p:sp>
      <p:sp>
        <p:nvSpPr>
          <p:cNvPr id="5" name="Slide Number Placeholder 4">
            <a:extLst>
              <a:ext uri="{FF2B5EF4-FFF2-40B4-BE49-F238E27FC236}">
                <a16:creationId xmlns=""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pPr/>
              <a:t>3</a:t>
            </a:fld>
            <a:endParaRPr lang="en-US" dirty="0"/>
          </a:p>
        </p:txBody>
      </p:sp>
      <p:sp>
        <p:nvSpPr>
          <p:cNvPr id="6" name="Content Placeholder 2">
            <a:extLst>
              <a:ext uri="{FF2B5EF4-FFF2-40B4-BE49-F238E27FC236}">
                <a16:creationId xmlns="" xmlns:a16="http://schemas.microsoft.com/office/drawing/2014/main" id="{1BEE19A8-90DE-DE4E-A837-20FEED48DFE6}"/>
              </a:ext>
            </a:extLst>
          </p:cNvPr>
          <p:cNvSpPr txBox="1">
            <a:spLocks/>
          </p:cNvSpPr>
          <p:nvPr/>
        </p:nvSpPr>
        <p:spPr>
          <a:xfrm>
            <a:off x="266700" y="2124635"/>
            <a:ext cx="11696700" cy="3718604"/>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cs typeface="Arial" panose="020B0604020202020204" pitchFamily="34" charset="0"/>
              </a:rPr>
              <a:t>Two decks</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Dark backgrounds and light backgrounds have significant difference in accessibility needs. As such, we have created two separate decks, each with optimized colors for accessibility.</a:t>
            </a:r>
            <a:endParaRPr lang="en-US" sz="1600" b="1"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Colors</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Product icons are now organized by category colors. Products that exist in multiple categories are available in both colors. Primary product icons are color gradients, with alternative solid-color backgrounds for more complex diagrams. Resource and group icons are only provided in solid colors for simplicity.</a:t>
            </a:r>
          </a:p>
          <a:p>
            <a:pPr marL="0" indent="0">
              <a:lnSpc>
                <a:spcPct val="100000"/>
              </a:lnSpc>
              <a:buNone/>
            </a:pPr>
            <a:endParaRPr lang="en-US" sz="1600"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Additional products</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Icons for products launched at </a:t>
            </a:r>
            <a:r>
              <a:rPr lang="en-US" sz="1600" dirty="0" err="1">
                <a:latin typeface="Arial" panose="020B0604020202020204" pitchFamily="34" charset="0"/>
                <a:cs typeface="Arial" panose="020B0604020202020204" pitchFamily="34" charset="0"/>
              </a:rPr>
              <a:t>re:Invent</a:t>
            </a:r>
            <a:r>
              <a:rPr lang="en-US" sz="1600" dirty="0">
                <a:latin typeface="Arial" panose="020B0604020202020204" pitchFamily="34" charset="0"/>
                <a:cs typeface="Arial" panose="020B0604020202020204" pitchFamily="34" charset="0"/>
              </a:rPr>
              <a:t> 2018 are now included.</a:t>
            </a:r>
            <a:endParaRPr lang="en-US" sz="1600" b="1"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Deck searchability</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Product names have been removed from the asset itself in order to enable additional deck searchability. </a:t>
            </a:r>
          </a:p>
        </p:txBody>
      </p:sp>
    </p:spTree>
    <p:extLst>
      <p:ext uri="{BB962C8B-B14F-4D97-AF65-F5344CB8AC3E}">
        <p14:creationId xmlns:p14="http://schemas.microsoft.com/office/powerpoint/2010/main" val="3047189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30</a:t>
            </a:fld>
            <a:endParaRPr lang="en-US" dirty="0"/>
          </a:p>
        </p:txBody>
      </p:sp>
      <p:sp>
        <p:nvSpPr>
          <p:cNvPr id="3" name="Title 2">
            <a:extLst>
              <a:ext uri="{FF2B5EF4-FFF2-40B4-BE49-F238E27FC236}">
                <a16:creationId xmlns="" xmlns:a16="http://schemas.microsoft.com/office/drawing/2014/main" id="{BAC6EDBD-975A-C543-A6EE-66B6069C5C68}"/>
              </a:ext>
            </a:extLst>
          </p:cNvPr>
          <p:cNvSpPr>
            <a:spLocks noGrp="1"/>
          </p:cNvSpPr>
          <p:nvPr>
            <p:ph type="title"/>
          </p:nvPr>
        </p:nvSpPr>
        <p:spPr/>
        <p:txBody>
          <a:bodyPr/>
          <a:lstStyle/>
          <a:p>
            <a:r>
              <a:rPr lang="en-US" dirty="0"/>
              <a:t>AR &amp; VR</a:t>
            </a:r>
          </a:p>
        </p:txBody>
      </p:sp>
      <p:sp>
        <p:nvSpPr>
          <p:cNvPr id="4" name="Text Placeholder 3">
            <a:extLst>
              <a:ext uri="{FF2B5EF4-FFF2-40B4-BE49-F238E27FC236}">
                <a16:creationId xmlns="" xmlns:a16="http://schemas.microsoft.com/office/drawing/2014/main" id="{6DA6A9C2-A143-4E48-8F87-3157F3CD27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 xmlns:a16="http://schemas.microsoft.com/office/drawing/2014/main" id="{6FBB9F78-3DBB-9448-BCB9-4ABAE6E9A5BC}"/>
              </a:ext>
            </a:extLst>
          </p:cNvPr>
          <p:cNvSpPr txBox="1"/>
          <p:nvPr/>
        </p:nvSpPr>
        <p:spPr>
          <a:xfrm>
            <a:off x="1718510" y="1987661"/>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 xmlns:a16="http://schemas.microsoft.com/office/drawing/2014/main" id="{0EBB86CB-C4B9-5C4A-8574-1401CA1D1B32}"/>
              </a:ext>
            </a:extLst>
          </p:cNvPr>
          <p:cNvSpPr txBox="1"/>
          <p:nvPr/>
        </p:nvSpPr>
        <p:spPr>
          <a:xfrm>
            <a:off x="1718510" y="329104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pic>
        <p:nvPicPr>
          <p:cNvPr id="7" name="Graphic 6">
            <a:extLst>
              <a:ext uri="{FF2B5EF4-FFF2-40B4-BE49-F238E27FC236}">
                <a16:creationId xmlns="" xmlns:a16="http://schemas.microsoft.com/office/drawing/2014/main" id="{66C950A1-D7F9-2746-B34E-76F0FC41590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71845" y="2570395"/>
            <a:ext cx="711200" cy="711200"/>
          </a:xfrm>
          <a:prstGeom prst="rect">
            <a:avLst/>
          </a:prstGeom>
        </p:spPr>
      </p:pic>
      <p:pic>
        <p:nvPicPr>
          <p:cNvPr id="9" name="Graphic 8">
            <a:extLst>
              <a:ext uri="{FF2B5EF4-FFF2-40B4-BE49-F238E27FC236}">
                <a16:creationId xmlns="" xmlns:a16="http://schemas.microsoft.com/office/drawing/2014/main" id="{06EF018C-8857-3A47-A691-E8BC4E50FAB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71845" y="1224687"/>
            <a:ext cx="711200" cy="711200"/>
          </a:xfrm>
          <a:prstGeom prst="rect">
            <a:avLst/>
          </a:prstGeom>
        </p:spPr>
      </p:pic>
    </p:spTree>
    <p:extLst>
      <p:ext uri="{BB962C8B-B14F-4D97-AF65-F5344CB8AC3E}">
        <p14:creationId xmlns:p14="http://schemas.microsoft.com/office/powerpoint/2010/main" val="1997854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928477-238B-AA4A-88A0-EA8F17D4819C}"/>
              </a:ext>
            </a:extLst>
          </p:cNvPr>
          <p:cNvSpPr>
            <a:spLocks noGrp="1"/>
          </p:cNvSpPr>
          <p:nvPr>
            <p:ph type="title"/>
          </p:nvPr>
        </p:nvSpPr>
        <p:spPr/>
        <p:txBody>
          <a:bodyPr/>
          <a:lstStyle/>
          <a:p>
            <a:r>
              <a:rPr lang="en-US" dirty="0"/>
              <a:t>AWS Cost Management</a:t>
            </a:r>
          </a:p>
        </p:txBody>
      </p:sp>
      <p:sp>
        <p:nvSpPr>
          <p:cNvPr id="3" name="Slide Number Placeholder 2">
            <a:extLst>
              <a:ext uri="{FF2B5EF4-FFF2-40B4-BE49-F238E27FC236}">
                <a16:creationId xmlns=""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31</a:t>
            </a:fld>
            <a:endParaRPr lang="en-US" dirty="0"/>
          </a:p>
        </p:txBody>
      </p:sp>
      <p:pic>
        <p:nvPicPr>
          <p:cNvPr id="4" name="Graphic 3">
            <a:extLst>
              <a:ext uri="{FF2B5EF4-FFF2-40B4-BE49-F238E27FC236}">
                <a16:creationId xmlns="" xmlns:a16="http://schemas.microsoft.com/office/drawing/2014/main" id="{A3287899-E57C-D145-B3BA-23E12DBA77A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20002" y="3555062"/>
            <a:ext cx="952500" cy="952500"/>
          </a:xfrm>
          <a:prstGeom prst="rect">
            <a:avLst/>
          </a:prstGeom>
        </p:spPr>
      </p:pic>
      <p:pic>
        <p:nvPicPr>
          <p:cNvPr id="5" name="Graphic 4">
            <a:extLst>
              <a:ext uri="{FF2B5EF4-FFF2-40B4-BE49-F238E27FC236}">
                <a16:creationId xmlns="" xmlns:a16="http://schemas.microsoft.com/office/drawing/2014/main" id="{50D3B44C-A20B-0843-8158-BBBFB391ADB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20002" y="2239828"/>
            <a:ext cx="952500" cy="952500"/>
          </a:xfrm>
          <a:prstGeom prst="rect">
            <a:avLst/>
          </a:prstGeom>
        </p:spPr>
      </p:pic>
    </p:spTree>
    <p:extLst>
      <p:ext uri="{BB962C8B-B14F-4D97-AF65-F5344CB8AC3E}">
        <p14:creationId xmlns:p14="http://schemas.microsoft.com/office/powerpoint/2010/main" val="3449767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32</a:t>
            </a:fld>
            <a:endParaRPr lang="en-US" dirty="0"/>
          </a:p>
        </p:txBody>
      </p:sp>
      <p:sp>
        <p:nvSpPr>
          <p:cNvPr id="3" name="Title 2">
            <a:extLst>
              <a:ext uri="{FF2B5EF4-FFF2-40B4-BE49-F238E27FC236}">
                <a16:creationId xmlns="" xmlns:a16="http://schemas.microsoft.com/office/drawing/2014/main" id="{F073C73E-FD6B-574C-BEC9-CC318894732C}"/>
              </a:ext>
            </a:extLst>
          </p:cNvPr>
          <p:cNvSpPr>
            <a:spLocks noGrp="1"/>
          </p:cNvSpPr>
          <p:nvPr>
            <p:ph type="title"/>
          </p:nvPr>
        </p:nvSpPr>
        <p:spPr/>
        <p:txBody>
          <a:bodyPr/>
          <a:lstStyle/>
          <a:p>
            <a:r>
              <a:rPr lang="en-US" dirty="0"/>
              <a:t>AWS Cost Management</a:t>
            </a:r>
          </a:p>
        </p:txBody>
      </p:sp>
      <p:sp>
        <p:nvSpPr>
          <p:cNvPr id="4" name="Text Placeholder 3">
            <a:extLst>
              <a:ext uri="{FF2B5EF4-FFF2-40B4-BE49-F238E27FC236}">
                <a16:creationId xmlns="" xmlns:a16="http://schemas.microsoft.com/office/drawing/2014/main" id="{B608E4BC-6074-2D46-A52B-7982AC972E5D}"/>
              </a:ext>
            </a:extLst>
          </p:cNvPr>
          <p:cNvSpPr>
            <a:spLocks noGrp="1"/>
          </p:cNvSpPr>
          <p:nvPr>
            <p:ph type="body" sz="quarter" idx="11"/>
          </p:nvPr>
        </p:nvSpPr>
        <p:spPr/>
        <p:txBody>
          <a:bodyPr/>
          <a:lstStyle/>
          <a:p>
            <a:r>
              <a:rPr lang="en-US" dirty="0"/>
              <a:t>1/1</a:t>
            </a:r>
          </a:p>
        </p:txBody>
      </p:sp>
      <p:sp>
        <p:nvSpPr>
          <p:cNvPr id="7" name="TextBox 6">
            <a:extLst>
              <a:ext uri="{FF2B5EF4-FFF2-40B4-BE49-F238E27FC236}">
                <a16:creationId xmlns="" xmlns:a16="http://schemas.microsoft.com/office/drawing/2014/main"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 xmlns:a16="http://schemas.microsoft.com/office/drawing/2014/main"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and Usage Report</a:t>
            </a:r>
          </a:p>
        </p:txBody>
      </p:sp>
      <p:sp>
        <p:nvSpPr>
          <p:cNvPr id="11" name="TextBox 10">
            <a:extLst>
              <a:ext uri="{FF2B5EF4-FFF2-40B4-BE49-F238E27FC236}">
                <a16:creationId xmlns=""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and Usage Report</a:t>
            </a:r>
          </a:p>
        </p:txBody>
      </p:sp>
      <p:sp>
        <p:nvSpPr>
          <p:cNvPr id="12" name="TextBox 11">
            <a:extLst>
              <a:ext uri="{FF2B5EF4-FFF2-40B4-BE49-F238E27FC236}">
                <a16:creationId xmlns=""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 xmlns:a16="http://schemas.microsoft.com/office/drawing/2014/main" id="{4EA644B6-CC64-9346-B5EB-B0BD8346A4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71845" y="2458233"/>
            <a:ext cx="711200" cy="711200"/>
          </a:xfrm>
          <a:prstGeom prst="rect">
            <a:avLst/>
          </a:prstGeom>
        </p:spPr>
      </p:pic>
      <p:pic>
        <p:nvPicPr>
          <p:cNvPr id="13" name="Graphic 12">
            <a:extLst>
              <a:ext uri="{FF2B5EF4-FFF2-40B4-BE49-F238E27FC236}">
                <a16:creationId xmlns="" xmlns:a16="http://schemas.microsoft.com/office/drawing/2014/main" id="{C40447D4-40F3-FD4E-A7F6-BE7D8758B6F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71845" y="1110589"/>
            <a:ext cx="711200" cy="711200"/>
          </a:xfrm>
          <a:prstGeom prst="rect">
            <a:avLst/>
          </a:prstGeom>
        </p:spPr>
      </p:pic>
      <p:pic>
        <p:nvPicPr>
          <p:cNvPr id="21" name="Graphic 20">
            <a:extLst>
              <a:ext uri="{FF2B5EF4-FFF2-40B4-BE49-F238E27FC236}">
                <a16:creationId xmlns="" xmlns:a16="http://schemas.microsoft.com/office/drawing/2014/main" id="{F7081C1F-A3DD-3C44-B706-9F52DB6CB4E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4324" y="2458233"/>
            <a:ext cx="711200" cy="711200"/>
          </a:xfrm>
          <a:prstGeom prst="rect">
            <a:avLst/>
          </a:prstGeom>
        </p:spPr>
      </p:pic>
      <p:pic>
        <p:nvPicPr>
          <p:cNvPr id="23" name="Graphic 22">
            <a:extLst>
              <a:ext uri="{FF2B5EF4-FFF2-40B4-BE49-F238E27FC236}">
                <a16:creationId xmlns="" xmlns:a16="http://schemas.microsoft.com/office/drawing/2014/main" id="{30DD11A5-77E2-064D-A1E3-48970271833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4324" y="1110589"/>
            <a:ext cx="711200" cy="711200"/>
          </a:xfrm>
          <a:prstGeom prst="rect">
            <a:avLst/>
          </a:prstGeom>
        </p:spPr>
      </p:pic>
      <p:pic>
        <p:nvPicPr>
          <p:cNvPr id="25" name="Graphic 24">
            <a:extLst>
              <a:ext uri="{FF2B5EF4-FFF2-40B4-BE49-F238E27FC236}">
                <a16:creationId xmlns="" xmlns:a16="http://schemas.microsoft.com/office/drawing/2014/main" id="{691A4355-D32E-E94B-AC54-0893D4ADD23C}"/>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69540" y="2458233"/>
            <a:ext cx="711200" cy="711200"/>
          </a:xfrm>
          <a:prstGeom prst="rect">
            <a:avLst/>
          </a:prstGeom>
        </p:spPr>
      </p:pic>
      <p:pic>
        <p:nvPicPr>
          <p:cNvPr id="27" name="Graphic 26">
            <a:extLst>
              <a:ext uri="{FF2B5EF4-FFF2-40B4-BE49-F238E27FC236}">
                <a16:creationId xmlns="" xmlns:a16="http://schemas.microsoft.com/office/drawing/2014/main" id="{86A3E1E1-5DF5-B54E-AC11-6C49F054F4D8}"/>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69540" y="1110589"/>
            <a:ext cx="711200" cy="711200"/>
          </a:xfrm>
          <a:prstGeom prst="rect">
            <a:avLst/>
          </a:prstGeom>
        </p:spPr>
      </p:pic>
      <p:sp>
        <p:nvSpPr>
          <p:cNvPr id="22" name="TextBox 21">
            <a:extLst>
              <a:ext uri="{FF2B5EF4-FFF2-40B4-BE49-F238E27FC236}">
                <a16:creationId xmlns=""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pic>
        <p:nvPicPr>
          <p:cNvPr id="26" name="Graphic 25">
            <a:extLst>
              <a:ext uri="{FF2B5EF4-FFF2-40B4-BE49-F238E27FC236}">
                <a16:creationId xmlns="" xmlns:a16="http://schemas.microsoft.com/office/drawing/2014/main" id="{0E228267-1CB8-F44F-B242-C5068FCC13FC}"/>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641942" y="2452222"/>
            <a:ext cx="711200" cy="711200"/>
          </a:xfrm>
          <a:prstGeom prst="rect">
            <a:avLst/>
          </a:prstGeom>
        </p:spPr>
      </p:pic>
      <p:pic>
        <p:nvPicPr>
          <p:cNvPr id="28" name="Graphic 27">
            <a:extLst>
              <a:ext uri="{FF2B5EF4-FFF2-40B4-BE49-F238E27FC236}">
                <a16:creationId xmlns="" xmlns:a16="http://schemas.microsoft.com/office/drawing/2014/main" id="{B06B0A33-970D-7146-8F10-40CD6138DD7B}"/>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641942" y="1098062"/>
            <a:ext cx="711200" cy="711200"/>
          </a:xfrm>
          <a:prstGeom prst="rect">
            <a:avLst/>
          </a:prstGeom>
        </p:spPr>
      </p:pic>
    </p:spTree>
    <p:extLst>
      <p:ext uri="{BB962C8B-B14F-4D97-AF65-F5344CB8AC3E}">
        <p14:creationId xmlns:p14="http://schemas.microsoft.com/office/powerpoint/2010/main" val="3676662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7055CE-09B6-4343-9805-8BC61F5CE7DD}"/>
              </a:ext>
            </a:extLst>
          </p:cNvPr>
          <p:cNvSpPr>
            <a:spLocks noGrp="1"/>
          </p:cNvSpPr>
          <p:nvPr>
            <p:ph type="title"/>
          </p:nvPr>
        </p:nvSpPr>
        <p:spPr/>
        <p:txBody>
          <a:bodyPr/>
          <a:lstStyle/>
          <a:p>
            <a:r>
              <a:rPr lang="en-US"/>
              <a:t>Blockchain</a:t>
            </a:r>
            <a:endParaRPr lang="en-US" dirty="0"/>
          </a:p>
        </p:txBody>
      </p:sp>
      <p:sp>
        <p:nvSpPr>
          <p:cNvPr id="3" name="Slide Number Placeholder 2">
            <a:extLst>
              <a:ext uri="{FF2B5EF4-FFF2-40B4-BE49-F238E27FC236}">
                <a16:creationId xmlns=""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33</a:t>
            </a:fld>
            <a:endParaRPr lang="en-US" dirty="0"/>
          </a:p>
        </p:txBody>
      </p:sp>
      <p:pic>
        <p:nvPicPr>
          <p:cNvPr id="4" name="Graphic 3">
            <a:extLst>
              <a:ext uri="{FF2B5EF4-FFF2-40B4-BE49-F238E27FC236}">
                <a16:creationId xmlns="" xmlns:a16="http://schemas.microsoft.com/office/drawing/2014/main" id="{7954F414-78D4-8047-9F32-615E720010B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91750" y="3533698"/>
            <a:ext cx="952500" cy="952500"/>
          </a:xfrm>
          <a:prstGeom prst="rect">
            <a:avLst/>
          </a:prstGeom>
        </p:spPr>
      </p:pic>
      <p:pic>
        <p:nvPicPr>
          <p:cNvPr id="5" name="Graphic 4">
            <a:extLst>
              <a:ext uri="{FF2B5EF4-FFF2-40B4-BE49-F238E27FC236}">
                <a16:creationId xmlns="" xmlns:a16="http://schemas.microsoft.com/office/drawing/2014/main" id="{144BE5C1-E98F-D441-A024-7850AB985BE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91750" y="2280621"/>
            <a:ext cx="952500" cy="952500"/>
          </a:xfrm>
          <a:prstGeom prst="rect">
            <a:avLst/>
          </a:prstGeom>
        </p:spPr>
      </p:pic>
    </p:spTree>
    <p:extLst>
      <p:ext uri="{BB962C8B-B14F-4D97-AF65-F5344CB8AC3E}">
        <p14:creationId xmlns:p14="http://schemas.microsoft.com/office/powerpoint/2010/main" val="1895938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34</a:t>
            </a:fld>
            <a:endParaRPr lang="en-US" dirty="0"/>
          </a:p>
        </p:txBody>
      </p:sp>
      <p:sp>
        <p:nvSpPr>
          <p:cNvPr id="3" name="Title 2">
            <a:extLst>
              <a:ext uri="{FF2B5EF4-FFF2-40B4-BE49-F238E27FC236}">
                <a16:creationId xmlns=""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r>
              <a:rPr lang="pt" sz="1400" dirty="0">
                <a:latin typeface="+mj-lt"/>
                <a:ea typeface="Amazon Ember" panose="020B0603020204020204" pitchFamily="34" charset="0"/>
                <a:cs typeface="Amazon Ember" panose="020B0603020204020204" pitchFamily="34" charset="0"/>
              </a:rPr>
              <a:t> (QLDB)</a:t>
            </a:r>
            <a:endParaRPr lang="en-US" sz="1400" dirty="0">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r>
              <a:rPr lang="pt" sz="1400" dirty="0">
                <a:latin typeface="+mj-lt"/>
                <a:ea typeface="Amazon Ember" panose="020B0603020204020204" pitchFamily="34" charset="0"/>
                <a:cs typeface="Amazon Ember" panose="020B0603020204020204" pitchFamily="34" charset="0"/>
              </a:rPr>
              <a:t> (QLDB)</a:t>
            </a:r>
            <a:endParaRPr lang="en-US" sz="1400" dirty="0">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 xmlns:a16="http://schemas.microsoft.com/office/drawing/2014/main" id="{B8C883F2-D159-F548-ACED-7D373EA7A55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34111" y="2495722"/>
            <a:ext cx="711200" cy="711200"/>
          </a:xfrm>
          <a:prstGeom prst="rect">
            <a:avLst/>
          </a:prstGeom>
        </p:spPr>
      </p:pic>
      <p:pic>
        <p:nvPicPr>
          <p:cNvPr id="12" name="Graphic 11">
            <a:extLst>
              <a:ext uri="{FF2B5EF4-FFF2-40B4-BE49-F238E27FC236}">
                <a16:creationId xmlns="" xmlns:a16="http://schemas.microsoft.com/office/drawing/2014/main" id="{997E6391-64EB-6F41-A24C-F48FF19898D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34111" y="1110196"/>
            <a:ext cx="711200" cy="711200"/>
          </a:xfrm>
          <a:prstGeom prst="rect">
            <a:avLst/>
          </a:prstGeom>
        </p:spPr>
      </p:pic>
      <p:pic>
        <p:nvPicPr>
          <p:cNvPr id="17" name="Graphic 16">
            <a:extLst>
              <a:ext uri="{FF2B5EF4-FFF2-40B4-BE49-F238E27FC236}">
                <a16:creationId xmlns="" xmlns:a16="http://schemas.microsoft.com/office/drawing/2014/main" id="{C1760058-1D19-F045-B792-FDAB2D7F082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03416" y="2495722"/>
            <a:ext cx="711200" cy="711200"/>
          </a:xfrm>
          <a:prstGeom prst="rect">
            <a:avLst/>
          </a:prstGeom>
        </p:spPr>
      </p:pic>
      <p:pic>
        <p:nvPicPr>
          <p:cNvPr id="19" name="Graphic 18">
            <a:extLst>
              <a:ext uri="{FF2B5EF4-FFF2-40B4-BE49-F238E27FC236}">
                <a16:creationId xmlns="" xmlns:a16="http://schemas.microsoft.com/office/drawing/2014/main" id="{FBFDCCC6-A817-2B4D-9DB6-E4EC11D659E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03416" y="1110196"/>
            <a:ext cx="711200" cy="711200"/>
          </a:xfrm>
          <a:prstGeom prst="rect">
            <a:avLst/>
          </a:prstGeom>
        </p:spPr>
      </p:pic>
    </p:spTree>
    <p:extLst>
      <p:ext uri="{BB962C8B-B14F-4D97-AF65-F5344CB8AC3E}">
        <p14:creationId xmlns:p14="http://schemas.microsoft.com/office/powerpoint/2010/main" val="3016740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35</a:t>
            </a:fld>
            <a:endParaRPr lang="en-US" dirty="0"/>
          </a:p>
        </p:txBody>
      </p:sp>
      <p:pic>
        <p:nvPicPr>
          <p:cNvPr id="4" name="Graphic 3">
            <a:extLst>
              <a:ext uri="{FF2B5EF4-FFF2-40B4-BE49-F238E27FC236}">
                <a16:creationId xmlns="" xmlns:a16="http://schemas.microsoft.com/office/drawing/2014/main" id="{5F66A9BA-0A21-0D47-9B09-1A4B84AADFD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15550" y="3533698"/>
            <a:ext cx="952500" cy="952500"/>
          </a:xfrm>
          <a:prstGeom prst="rect">
            <a:avLst/>
          </a:prstGeom>
        </p:spPr>
      </p:pic>
      <p:pic>
        <p:nvPicPr>
          <p:cNvPr id="5" name="Graphic 4">
            <a:extLst>
              <a:ext uri="{FF2B5EF4-FFF2-40B4-BE49-F238E27FC236}">
                <a16:creationId xmlns="" xmlns:a16="http://schemas.microsoft.com/office/drawing/2014/main" id="{D7BF87FA-BB17-0944-829D-108503BFA36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1077973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36</a:t>
            </a:fld>
            <a:endParaRPr lang="en-US" dirty="0"/>
          </a:p>
        </p:txBody>
      </p:sp>
      <p:sp>
        <p:nvSpPr>
          <p:cNvPr id="3" name="Title 2">
            <a:extLst>
              <a:ext uri="{FF2B5EF4-FFF2-40B4-BE49-F238E27FC236}">
                <a16:creationId xmlns="" xmlns:a16="http://schemas.microsoft.com/office/drawing/2014/main" id="{9630AA11-27A8-6E4E-B2C2-E02696E53E74}"/>
              </a:ext>
            </a:extLst>
          </p:cNvPr>
          <p:cNvSpPr>
            <a:spLocks noGrp="1"/>
          </p:cNvSpPr>
          <p:nvPr>
            <p:ph type="title"/>
          </p:nvPr>
        </p:nvSpPr>
        <p:spPr/>
        <p:txBody>
          <a:bodyPr/>
          <a:lstStyle/>
          <a:p>
            <a:r>
              <a:rPr lang="en-US" dirty="0"/>
              <a:t>Business Applications</a:t>
            </a:r>
          </a:p>
        </p:txBody>
      </p:sp>
      <p:sp>
        <p:nvSpPr>
          <p:cNvPr id="4" name="Text Placeholder 3">
            <a:extLst>
              <a:ext uri="{FF2B5EF4-FFF2-40B4-BE49-F238E27FC236}">
                <a16:creationId xmlns="" xmlns:a16="http://schemas.microsoft.com/office/drawing/2014/main" id="{EC91B0A4-4D72-5247-A97D-24AE8F03A9B9}"/>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2B2AD2C3-0727-F441-8360-23BA9BE88E6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A3018E50-A20C-BA44-B377-EF363A7666AB}"/>
              </a:ext>
            </a:extLst>
          </p:cNvPr>
          <p:cNvSpPr txBox="1"/>
          <p:nvPr/>
        </p:nvSpPr>
        <p:spPr>
          <a:xfrm>
            <a:off x="6609345"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WorkDocs</a:t>
            </a:r>
            <a:endParaRPr lang="en-US" sz="1400" dirty="0">
              <a:latin typeface="+mj-lt"/>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 xmlns:a16="http://schemas.microsoft.com/office/drawing/2014/main" id="{6814B6B2-F7F5-324C-9D2B-C1F67B805331}"/>
              </a:ext>
            </a:extLst>
          </p:cNvPr>
          <p:cNvSpPr txBox="1"/>
          <p:nvPr/>
        </p:nvSpPr>
        <p:spPr>
          <a:xfrm>
            <a:off x="9029160"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 xmlns:a16="http://schemas.microsoft.com/office/drawing/2014/main" id="{D504DAF8-F12C-444D-B2FB-8A2457FF909A}"/>
              </a:ext>
            </a:extLst>
          </p:cNvPr>
          <p:cNvSpPr txBox="1"/>
          <p:nvPr/>
        </p:nvSpPr>
        <p:spPr>
          <a:xfrm>
            <a:off x="2020761" y="3363790"/>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 xmlns:a16="http://schemas.microsoft.com/office/drawing/2014/main" id="{650C192A-8FF7-0E47-AC3C-BA9A48C8843E}"/>
              </a:ext>
            </a:extLst>
          </p:cNvPr>
          <p:cNvSpPr txBox="1"/>
          <p:nvPr/>
        </p:nvSpPr>
        <p:spPr>
          <a:xfrm>
            <a:off x="4211833" y="3363790"/>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 xmlns:a16="http://schemas.microsoft.com/office/drawing/2014/main" id="{F35EFF09-C82C-FA49-A955-C8130FC3811F}"/>
              </a:ext>
            </a:extLst>
          </p:cNvPr>
          <p:cNvSpPr txBox="1"/>
          <p:nvPr/>
        </p:nvSpPr>
        <p:spPr>
          <a:xfrm>
            <a:off x="6609345" y="3363790"/>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WorkDocs</a:t>
            </a:r>
            <a:endParaRPr lang="en-US" sz="1400" dirty="0">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 xmlns:a16="http://schemas.microsoft.com/office/drawing/2014/main" id="{43934A55-A6D1-6F40-9DBD-560072C7A6E3}"/>
              </a:ext>
            </a:extLst>
          </p:cNvPr>
          <p:cNvSpPr txBox="1"/>
          <p:nvPr/>
        </p:nvSpPr>
        <p:spPr>
          <a:xfrm>
            <a:off x="9029160" y="3363790"/>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 xmlns:a16="http://schemas.microsoft.com/office/drawing/2014/main" id="{DA8CF65F-6FC6-3B4F-BD8D-819DDF1FE57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79141" y="2610284"/>
            <a:ext cx="711200" cy="711200"/>
          </a:xfrm>
          <a:prstGeom prst="rect">
            <a:avLst/>
          </a:prstGeom>
        </p:spPr>
      </p:pic>
      <p:pic>
        <p:nvPicPr>
          <p:cNvPr id="19" name="Graphic 18">
            <a:extLst>
              <a:ext uri="{FF2B5EF4-FFF2-40B4-BE49-F238E27FC236}">
                <a16:creationId xmlns="" xmlns:a16="http://schemas.microsoft.com/office/drawing/2014/main" id="{252A94DD-A3EF-EE43-9635-7A1AD0663DF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79141" y="1183419"/>
            <a:ext cx="711200" cy="711200"/>
          </a:xfrm>
          <a:prstGeom prst="rect">
            <a:avLst/>
          </a:prstGeom>
        </p:spPr>
      </p:pic>
      <p:pic>
        <p:nvPicPr>
          <p:cNvPr id="21" name="Graphic 20">
            <a:extLst>
              <a:ext uri="{FF2B5EF4-FFF2-40B4-BE49-F238E27FC236}">
                <a16:creationId xmlns="" xmlns:a16="http://schemas.microsoft.com/office/drawing/2014/main" id="{16B1F308-76B5-C142-9BFC-D4DC234449A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4567" y="2610284"/>
            <a:ext cx="711200" cy="711200"/>
          </a:xfrm>
          <a:prstGeom prst="rect">
            <a:avLst/>
          </a:prstGeom>
        </p:spPr>
      </p:pic>
      <p:pic>
        <p:nvPicPr>
          <p:cNvPr id="23" name="Graphic 22">
            <a:extLst>
              <a:ext uri="{FF2B5EF4-FFF2-40B4-BE49-F238E27FC236}">
                <a16:creationId xmlns="" xmlns:a16="http://schemas.microsoft.com/office/drawing/2014/main" id="{7AF78C6E-17BC-1544-A0B0-51E28962967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4567" y="1183419"/>
            <a:ext cx="711200" cy="711200"/>
          </a:xfrm>
          <a:prstGeom prst="rect">
            <a:avLst/>
          </a:prstGeom>
        </p:spPr>
      </p:pic>
      <p:pic>
        <p:nvPicPr>
          <p:cNvPr id="25" name="Graphic 24">
            <a:extLst>
              <a:ext uri="{FF2B5EF4-FFF2-40B4-BE49-F238E27FC236}">
                <a16:creationId xmlns="" xmlns:a16="http://schemas.microsoft.com/office/drawing/2014/main" id="{C786C73D-2284-A240-84BE-4564E191032B}"/>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12079" y="2610284"/>
            <a:ext cx="711200" cy="711200"/>
          </a:xfrm>
          <a:prstGeom prst="rect">
            <a:avLst/>
          </a:prstGeom>
        </p:spPr>
      </p:pic>
      <p:pic>
        <p:nvPicPr>
          <p:cNvPr id="27" name="Graphic 26">
            <a:extLst>
              <a:ext uri="{FF2B5EF4-FFF2-40B4-BE49-F238E27FC236}">
                <a16:creationId xmlns="" xmlns:a16="http://schemas.microsoft.com/office/drawing/2014/main" id="{0FD529F0-E262-C14F-A1B1-D590FF5B1338}"/>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12079" y="1183419"/>
            <a:ext cx="711200" cy="711200"/>
          </a:xfrm>
          <a:prstGeom prst="rect">
            <a:avLst/>
          </a:prstGeom>
        </p:spPr>
      </p:pic>
      <p:pic>
        <p:nvPicPr>
          <p:cNvPr id="29" name="Graphic 28">
            <a:extLst>
              <a:ext uri="{FF2B5EF4-FFF2-40B4-BE49-F238E27FC236}">
                <a16:creationId xmlns="" xmlns:a16="http://schemas.microsoft.com/office/drawing/2014/main" id="{DEBBB19E-C188-1749-BD58-ADE3AB0F7B9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31894" y="2610284"/>
            <a:ext cx="711200" cy="711200"/>
          </a:xfrm>
          <a:prstGeom prst="rect">
            <a:avLst/>
          </a:prstGeom>
        </p:spPr>
      </p:pic>
      <p:pic>
        <p:nvPicPr>
          <p:cNvPr id="31" name="Graphic 30">
            <a:extLst>
              <a:ext uri="{FF2B5EF4-FFF2-40B4-BE49-F238E27FC236}">
                <a16:creationId xmlns="" xmlns:a16="http://schemas.microsoft.com/office/drawing/2014/main" id="{1DB0BF1D-4687-8647-AF1C-5A669B4876F0}"/>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31894" y="1183419"/>
            <a:ext cx="711200" cy="711200"/>
          </a:xfrm>
          <a:prstGeom prst="rect">
            <a:avLst/>
          </a:prstGeom>
        </p:spPr>
      </p:pic>
    </p:spTree>
    <p:extLst>
      <p:ext uri="{BB962C8B-B14F-4D97-AF65-F5344CB8AC3E}">
        <p14:creationId xmlns:p14="http://schemas.microsoft.com/office/powerpoint/2010/main" val="1987363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37</a:t>
            </a:fld>
            <a:endParaRPr lang="en-US" dirty="0"/>
          </a:p>
        </p:txBody>
      </p:sp>
      <p:pic>
        <p:nvPicPr>
          <p:cNvPr id="5" name="Graphic 4">
            <a:extLst>
              <a:ext uri="{FF2B5EF4-FFF2-40B4-BE49-F238E27FC236}">
                <a16:creationId xmlns="" xmlns:a16="http://schemas.microsoft.com/office/drawing/2014/main" id="{440ECF53-D88C-CC46-AC8B-7E6F5C505DD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53650" y="3571798"/>
            <a:ext cx="952500" cy="952500"/>
          </a:xfrm>
          <a:prstGeom prst="rect">
            <a:avLst/>
          </a:prstGeom>
        </p:spPr>
      </p:pic>
      <p:pic>
        <p:nvPicPr>
          <p:cNvPr id="7" name="Graphic 6">
            <a:extLst>
              <a:ext uri="{FF2B5EF4-FFF2-40B4-BE49-F238E27FC236}">
                <a16:creationId xmlns="" xmlns:a16="http://schemas.microsoft.com/office/drawing/2014/main" id="{377AC8CF-243B-424C-A660-DFFA8235060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53650" y="2280621"/>
            <a:ext cx="952500" cy="952500"/>
          </a:xfrm>
          <a:prstGeom prst="rect">
            <a:avLst/>
          </a:prstGeom>
        </p:spPr>
      </p:pic>
    </p:spTree>
    <p:extLst>
      <p:ext uri="{BB962C8B-B14F-4D97-AF65-F5344CB8AC3E}">
        <p14:creationId xmlns:p14="http://schemas.microsoft.com/office/powerpoint/2010/main" val="3081158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38</a:t>
            </a:fld>
            <a:endParaRPr lang="en-US" dirty="0"/>
          </a:p>
        </p:txBody>
      </p:sp>
      <p:sp>
        <p:nvSpPr>
          <p:cNvPr id="3" name="Title 2">
            <a:extLst>
              <a:ext uri="{FF2B5EF4-FFF2-40B4-BE49-F238E27FC236}">
                <a16:creationId xmlns=""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 xmlns:a16="http://schemas.microsoft.com/office/drawing/2014/main" id="{D19674A1-A4CB-3D43-BCDA-761F1F3197C2}"/>
              </a:ext>
            </a:extLst>
          </p:cNvPr>
          <p:cNvSpPr>
            <a:spLocks noGrp="1"/>
          </p:cNvSpPr>
          <p:nvPr>
            <p:ph type="body" sz="quarter" idx="11"/>
          </p:nvPr>
        </p:nvSpPr>
        <p:spPr/>
        <p:txBody>
          <a:bodyPr/>
          <a:lstStyle/>
          <a:p>
            <a:r>
              <a:rPr lang="en-US" dirty="0"/>
              <a:t>1/5</a:t>
            </a:r>
          </a:p>
        </p:txBody>
      </p:sp>
      <p:sp>
        <p:nvSpPr>
          <p:cNvPr id="14" name="TextBox 13">
            <a:extLst>
              <a:ext uri="{FF2B5EF4-FFF2-40B4-BE49-F238E27FC236}">
                <a16:creationId xmlns=""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t>Amazon EC2</a:t>
            </a:r>
          </a:p>
        </p:txBody>
      </p:sp>
      <p:sp>
        <p:nvSpPr>
          <p:cNvPr id="15" name="TextBox 14">
            <a:extLst>
              <a:ext uri="{FF2B5EF4-FFF2-40B4-BE49-F238E27FC236}">
                <a16:creationId xmlns=""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 xmlns:a16="http://schemas.microsoft.com/office/drawing/2014/main" id="{D8AF6CFD-7182-AE41-BE56-CA8D81C1163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85681" y="2521116"/>
            <a:ext cx="711200" cy="711200"/>
          </a:xfrm>
          <a:prstGeom prst="rect">
            <a:avLst/>
          </a:prstGeom>
        </p:spPr>
      </p:pic>
      <p:pic>
        <p:nvPicPr>
          <p:cNvPr id="9" name="Graphic 8">
            <a:extLst>
              <a:ext uri="{FF2B5EF4-FFF2-40B4-BE49-F238E27FC236}">
                <a16:creationId xmlns="" xmlns:a16="http://schemas.microsoft.com/office/drawing/2014/main" id="{0CFADCF2-BD45-E64B-885E-54763259CE5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328702" y="1158419"/>
            <a:ext cx="711200" cy="711200"/>
          </a:xfrm>
          <a:prstGeom prst="rect">
            <a:avLst/>
          </a:prstGeom>
        </p:spPr>
      </p:pic>
      <p:sp>
        <p:nvSpPr>
          <p:cNvPr id="105" name="TextBox 104">
            <a:extLst>
              <a:ext uri="{FF2B5EF4-FFF2-40B4-BE49-F238E27FC236}">
                <a16:creationId xmlns="" xmlns:a16="http://schemas.microsoft.com/office/drawing/2014/main" id="{6CA15AED-35F1-B741-B625-344B2F890384}"/>
              </a:ext>
            </a:extLst>
          </p:cNvPr>
          <p:cNvSpPr txBox="1"/>
          <p:nvPr/>
        </p:nvSpPr>
        <p:spPr>
          <a:xfrm>
            <a:off x="6354564" y="3649605"/>
            <a:ext cx="1513305" cy="276999"/>
          </a:xfrm>
          <a:prstGeom prst="rect">
            <a:avLst/>
          </a:prstGeom>
          <a:noFill/>
        </p:spPr>
        <p:txBody>
          <a:bodyPr wrap="square" rtlCol="0">
            <a:spAutoFit/>
          </a:bodyPr>
          <a:lstStyle/>
          <a:p>
            <a:pPr algn="ctr"/>
            <a:r>
              <a:rPr lang="en-US" sz="1200" dirty="0"/>
              <a:t>T3 instance</a:t>
            </a:r>
          </a:p>
        </p:txBody>
      </p:sp>
      <p:pic>
        <p:nvPicPr>
          <p:cNvPr id="122" name="Graphic 121">
            <a:extLst>
              <a:ext uri="{FF2B5EF4-FFF2-40B4-BE49-F238E27FC236}">
                <a16:creationId xmlns="" xmlns:a16="http://schemas.microsoft.com/office/drawing/2014/main" id="{53A5DF22-44BD-8148-BB35-5EE69A9C69B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876266" y="2531909"/>
            <a:ext cx="469900" cy="469900"/>
          </a:xfrm>
          <a:prstGeom prst="rect">
            <a:avLst/>
          </a:prstGeom>
        </p:spPr>
      </p:pic>
      <p:pic>
        <p:nvPicPr>
          <p:cNvPr id="123" name="Graphic 122">
            <a:extLst>
              <a:ext uri="{FF2B5EF4-FFF2-40B4-BE49-F238E27FC236}">
                <a16:creationId xmlns="" xmlns:a16="http://schemas.microsoft.com/office/drawing/2014/main" id="{A9FB882B-618C-AC4D-87F1-07BE98220F83}"/>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618567" y="1258432"/>
            <a:ext cx="469900" cy="469900"/>
          </a:xfrm>
          <a:prstGeom prst="rect">
            <a:avLst/>
          </a:prstGeom>
        </p:spPr>
      </p:pic>
      <p:pic>
        <p:nvPicPr>
          <p:cNvPr id="124" name="Graphic 123">
            <a:extLst>
              <a:ext uri="{FF2B5EF4-FFF2-40B4-BE49-F238E27FC236}">
                <a16:creationId xmlns="" xmlns:a16="http://schemas.microsoft.com/office/drawing/2014/main" id="{5A9E985C-C9D1-434B-9491-7C5A2864A43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738854" y="1258432"/>
            <a:ext cx="469900" cy="469900"/>
          </a:xfrm>
          <a:prstGeom prst="rect">
            <a:avLst/>
          </a:prstGeom>
        </p:spPr>
      </p:pic>
      <p:pic>
        <p:nvPicPr>
          <p:cNvPr id="125" name="Graphic 124">
            <a:extLst>
              <a:ext uri="{FF2B5EF4-FFF2-40B4-BE49-F238E27FC236}">
                <a16:creationId xmlns="" xmlns:a16="http://schemas.microsoft.com/office/drawing/2014/main" id="{11C4BCC5-D125-BA47-BEFC-6B908EB51CC3}"/>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7992417" y="4697299"/>
            <a:ext cx="469900" cy="469900"/>
          </a:xfrm>
          <a:prstGeom prst="rect">
            <a:avLst/>
          </a:prstGeom>
        </p:spPr>
      </p:pic>
      <p:pic>
        <p:nvPicPr>
          <p:cNvPr id="126" name="Graphic 125">
            <a:extLst>
              <a:ext uri="{FF2B5EF4-FFF2-40B4-BE49-F238E27FC236}">
                <a16:creationId xmlns="" xmlns:a16="http://schemas.microsoft.com/office/drawing/2014/main" id="{24D4C0B5-880D-6E4B-AEC3-23364BAF899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992417" y="3258471"/>
            <a:ext cx="469900" cy="469900"/>
          </a:xfrm>
          <a:prstGeom prst="rect">
            <a:avLst/>
          </a:prstGeom>
        </p:spPr>
      </p:pic>
      <p:pic>
        <p:nvPicPr>
          <p:cNvPr id="127" name="Graphic 126">
            <a:extLst>
              <a:ext uri="{FF2B5EF4-FFF2-40B4-BE49-F238E27FC236}">
                <a16:creationId xmlns="" xmlns:a16="http://schemas.microsoft.com/office/drawing/2014/main" id="{B2F36A1C-9340-DE4A-BF69-A18931D70A12}"/>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7992417" y="3979951"/>
            <a:ext cx="469900" cy="469900"/>
          </a:xfrm>
          <a:prstGeom prst="rect">
            <a:avLst/>
          </a:prstGeom>
        </p:spPr>
      </p:pic>
      <p:pic>
        <p:nvPicPr>
          <p:cNvPr id="128" name="Graphic 127">
            <a:extLst>
              <a:ext uri="{FF2B5EF4-FFF2-40B4-BE49-F238E27FC236}">
                <a16:creationId xmlns="" xmlns:a16="http://schemas.microsoft.com/office/drawing/2014/main" id="{7D0BD519-C650-F448-9A05-39DCCB204A41}"/>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11125710" y="3961457"/>
            <a:ext cx="469900" cy="469900"/>
          </a:xfrm>
          <a:prstGeom prst="rect">
            <a:avLst/>
          </a:prstGeom>
        </p:spPr>
      </p:pic>
      <p:pic>
        <p:nvPicPr>
          <p:cNvPr id="129" name="Graphic 128">
            <a:extLst>
              <a:ext uri="{FF2B5EF4-FFF2-40B4-BE49-F238E27FC236}">
                <a16:creationId xmlns="" xmlns:a16="http://schemas.microsoft.com/office/drawing/2014/main" id="{2BA7B432-D3DB-764F-BD4A-EE3602DC61CA}"/>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5579234" y="5580319"/>
            <a:ext cx="469900" cy="469900"/>
          </a:xfrm>
          <a:prstGeom prst="rect">
            <a:avLst/>
          </a:prstGeom>
        </p:spPr>
      </p:pic>
      <p:pic>
        <p:nvPicPr>
          <p:cNvPr id="130" name="Graphic 129">
            <a:extLst>
              <a:ext uri="{FF2B5EF4-FFF2-40B4-BE49-F238E27FC236}">
                <a16:creationId xmlns="" xmlns:a16="http://schemas.microsoft.com/office/drawing/2014/main" id="{1D0C5E69-2213-4F48-BF9C-F83BF867D7CC}"/>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7991307" y="1258432"/>
            <a:ext cx="469900" cy="469900"/>
          </a:xfrm>
          <a:prstGeom prst="rect">
            <a:avLst/>
          </a:prstGeom>
        </p:spPr>
      </p:pic>
      <p:pic>
        <p:nvPicPr>
          <p:cNvPr id="131" name="Graphic 130">
            <a:extLst>
              <a:ext uri="{FF2B5EF4-FFF2-40B4-BE49-F238E27FC236}">
                <a16:creationId xmlns="" xmlns:a16="http://schemas.microsoft.com/office/drawing/2014/main" id="{52C691F6-EBCF-8147-8582-B868CE2A6AFD}"/>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10116583" y="5571363"/>
            <a:ext cx="469900" cy="469900"/>
          </a:xfrm>
          <a:prstGeom prst="rect">
            <a:avLst/>
          </a:prstGeom>
        </p:spPr>
      </p:pic>
      <p:pic>
        <p:nvPicPr>
          <p:cNvPr id="132" name="Graphic 131">
            <a:extLst>
              <a:ext uri="{FF2B5EF4-FFF2-40B4-BE49-F238E27FC236}">
                <a16:creationId xmlns="" xmlns:a16="http://schemas.microsoft.com/office/drawing/2014/main" id="{497772B3-E84F-AA45-985C-FF489B638AB3}"/>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10116583" y="4754625"/>
            <a:ext cx="469900" cy="469900"/>
          </a:xfrm>
          <a:prstGeom prst="rect">
            <a:avLst/>
          </a:prstGeom>
        </p:spPr>
      </p:pic>
      <p:pic>
        <p:nvPicPr>
          <p:cNvPr id="133" name="Graphic 132">
            <a:extLst>
              <a:ext uri="{FF2B5EF4-FFF2-40B4-BE49-F238E27FC236}">
                <a16:creationId xmlns="" xmlns:a16="http://schemas.microsoft.com/office/drawing/2014/main" id="{7E5453F2-802C-6446-91FA-CB0C876162AE}"/>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11175502" y="2558306"/>
            <a:ext cx="469900" cy="469900"/>
          </a:xfrm>
          <a:prstGeom prst="rect">
            <a:avLst/>
          </a:prstGeom>
        </p:spPr>
      </p:pic>
      <p:pic>
        <p:nvPicPr>
          <p:cNvPr id="134" name="Graphic 133">
            <a:extLst>
              <a:ext uri="{FF2B5EF4-FFF2-40B4-BE49-F238E27FC236}">
                <a16:creationId xmlns="" xmlns:a16="http://schemas.microsoft.com/office/drawing/2014/main" id="{B983EF89-C82B-0849-A9D5-8A094AF44A81}"/>
              </a:ext>
            </a:extLst>
          </p:cNvPr>
          <p:cNvPicPr>
            <a:picLocks noChangeAspect="1"/>
          </p:cNvPicPr>
          <p:nvPr/>
        </p:nvPicPr>
        <p:blipFill>
          <a:blip r:embed="rId31">
            <a:extLst>
              <a:ext uri="{96DAC541-7B7A-43D3-8B79-37D633B846F1}">
                <asvg:svgBlip xmlns="" xmlns:asvg="http://schemas.microsoft.com/office/drawing/2016/SVG/main" r:embed="rId32"/>
              </a:ext>
            </a:extLst>
          </a:blip>
          <a:stretch>
            <a:fillRect/>
          </a:stretch>
        </p:blipFill>
        <p:spPr>
          <a:xfrm>
            <a:off x="9124980" y="5398304"/>
            <a:ext cx="469900" cy="469900"/>
          </a:xfrm>
          <a:prstGeom prst="rect">
            <a:avLst/>
          </a:prstGeom>
        </p:spPr>
      </p:pic>
      <p:pic>
        <p:nvPicPr>
          <p:cNvPr id="135" name="Graphic 134">
            <a:extLst>
              <a:ext uri="{FF2B5EF4-FFF2-40B4-BE49-F238E27FC236}">
                <a16:creationId xmlns="" xmlns:a16="http://schemas.microsoft.com/office/drawing/2014/main" id="{AD4DE3D6-F3D8-AC49-BFB4-F3B661B181E9}"/>
              </a:ext>
            </a:extLst>
          </p:cNvPr>
          <p:cNvPicPr>
            <a:picLocks noChangeAspect="1"/>
          </p:cNvPicPr>
          <p:nvPr/>
        </p:nvPicPr>
        <p:blipFill>
          <a:blip r:embed="rId33">
            <a:extLst>
              <a:ext uri="{96DAC541-7B7A-43D3-8B79-37D633B846F1}">
                <asvg:svgBlip xmlns="" xmlns:asvg="http://schemas.microsoft.com/office/drawing/2016/SVG/main" r:embed="rId34"/>
              </a:ext>
            </a:extLst>
          </a:blip>
          <a:stretch>
            <a:fillRect/>
          </a:stretch>
        </p:blipFill>
        <p:spPr>
          <a:xfrm>
            <a:off x="11125710" y="3230754"/>
            <a:ext cx="469900" cy="469900"/>
          </a:xfrm>
          <a:prstGeom prst="rect">
            <a:avLst/>
          </a:prstGeom>
        </p:spPr>
      </p:pic>
      <p:pic>
        <p:nvPicPr>
          <p:cNvPr id="136" name="Graphic 135">
            <a:extLst>
              <a:ext uri="{FF2B5EF4-FFF2-40B4-BE49-F238E27FC236}">
                <a16:creationId xmlns="" xmlns:a16="http://schemas.microsoft.com/office/drawing/2014/main" id="{C19987B1-DB3A-1640-994D-BCB81FCC1AE4}"/>
              </a:ext>
            </a:extLst>
          </p:cNvPr>
          <p:cNvPicPr>
            <a:picLocks noChangeAspect="1"/>
          </p:cNvPicPr>
          <p:nvPr/>
        </p:nvPicPr>
        <p:blipFill>
          <a:blip r:embed="rId35">
            <a:extLst>
              <a:ext uri="{96DAC541-7B7A-43D3-8B79-37D633B846F1}">
                <asvg:svgBlip xmlns="" xmlns:asvg="http://schemas.microsoft.com/office/drawing/2016/SVG/main" r:embed="rId36"/>
              </a:ext>
            </a:extLst>
          </a:blip>
          <a:stretch>
            <a:fillRect/>
          </a:stretch>
        </p:blipFill>
        <p:spPr>
          <a:xfrm>
            <a:off x="5585561" y="2531909"/>
            <a:ext cx="469900" cy="469900"/>
          </a:xfrm>
          <a:prstGeom prst="rect">
            <a:avLst/>
          </a:prstGeom>
        </p:spPr>
      </p:pic>
      <p:pic>
        <p:nvPicPr>
          <p:cNvPr id="137" name="Graphic 136">
            <a:extLst>
              <a:ext uri="{FF2B5EF4-FFF2-40B4-BE49-F238E27FC236}">
                <a16:creationId xmlns="" xmlns:a16="http://schemas.microsoft.com/office/drawing/2014/main" id="{73C05441-47A1-E046-9740-913C0AB94DCB}"/>
              </a:ext>
            </a:extLst>
          </p:cNvPr>
          <p:cNvPicPr>
            <a:picLocks noChangeAspect="1"/>
          </p:cNvPicPr>
          <p:nvPr/>
        </p:nvPicPr>
        <p:blipFill>
          <a:blip r:embed="rId37">
            <a:extLst>
              <a:ext uri="{96DAC541-7B7A-43D3-8B79-37D633B846F1}">
                <asvg:svgBlip xmlns="" xmlns:asvg="http://schemas.microsoft.com/office/drawing/2016/SVG/main" r:embed="rId38"/>
              </a:ext>
            </a:extLst>
          </a:blip>
          <a:stretch>
            <a:fillRect/>
          </a:stretch>
        </p:blipFill>
        <p:spPr>
          <a:xfrm>
            <a:off x="5551326" y="4633096"/>
            <a:ext cx="469900" cy="469900"/>
          </a:xfrm>
          <a:prstGeom prst="rect">
            <a:avLst/>
          </a:prstGeom>
        </p:spPr>
      </p:pic>
      <p:pic>
        <p:nvPicPr>
          <p:cNvPr id="138" name="Graphic 137">
            <a:extLst>
              <a:ext uri="{FF2B5EF4-FFF2-40B4-BE49-F238E27FC236}">
                <a16:creationId xmlns="" xmlns:a16="http://schemas.microsoft.com/office/drawing/2014/main" id="{5B22B109-5C82-FA40-91FB-DE791C44FEB8}"/>
              </a:ext>
            </a:extLst>
          </p:cNvPr>
          <p:cNvPicPr>
            <a:picLocks noChangeAspect="1"/>
          </p:cNvPicPr>
          <p:nvPr/>
        </p:nvPicPr>
        <p:blipFill>
          <a:blip r:embed="rId39">
            <a:extLst>
              <a:ext uri="{96DAC541-7B7A-43D3-8B79-37D633B846F1}">
                <asvg:svgBlip xmlns="" xmlns:asvg="http://schemas.microsoft.com/office/drawing/2016/SVG/main" r:embed="rId40"/>
              </a:ext>
            </a:extLst>
          </a:blip>
          <a:stretch>
            <a:fillRect/>
          </a:stretch>
        </p:blipFill>
        <p:spPr>
          <a:xfrm>
            <a:off x="5662998" y="3179705"/>
            <a:ext cx="469900" cy="469900"/>
          </a:xfrm>
          <a:prstGeom prst="rect">
            <a:avLst/>
          </a:prstGeom>
        </p:spPr>
      </p:pic>
      <p:pic>
        <p:nvPicPr>
          <p:cNvPr id="139" name="Graphic 138">
            <a:extLst>
              <a:ext uri="{FF2B5EF4-FFF2-40B4-BE49-F238E27FC236}">
                <a16:creationId xmlns="" xmlns:a16="http://schemas.microsoft.com/office/drawing/2014/main" id="{12FDB8BC-1BD1-B34A-BBAE-6BBC5AC7056A}"/>
              </a:ext>
            </a:extLst>
          </p:cNvPr>
          <p:cNvPicPr>
            <a:picLocks noChangeAspect="1"/>
          </p:cNvPicPr>
          <p:nvPr/>
        </p:nvPicPr>
        <p:blipFill>
          <a:blip r:embed="rId41">
            <a:extLst>
              <a:ext uri="{96DAC541-7B7A-43D3-8B79-37D633B846F1}">
                <asvg:svgBlip xmlns="" xmlns:asvg="http://schemas.microsoft.com/office/drawing/2016/SVG/main" r:embed="rId42"/>
              </a:ext>
            </a:extLst>
          </a:blip>
          <a:stretch>
            <a:fillRect/>
          </a:stretch>
        </p:blipFill>
        <p:spPr>
          <a:xfrm>
            <a:off x="8021434" y="2531909"/>
            <a:ext cx="469900" cy="469900"/>
          </a:xfrm>
          <a:prstGeom prst="rect">
            <a:avLst/>
          </a:prstGeom>
        </p:spPr>
      </p:pic>
      <p:pic>
        <p:nvPicPr>
          <p:cNvPr id="140" name="Graphic 139">
            <a:extLst>
              <a:ext uri="{FF2B5EF4-FFF2-40B4-BE49-F238E27FC236}">
                <a16:creationId xmlns="" xmlns:a16="http://schemas.microsoft.com/office/drawing/2014/main" id="{1ED58852-9FCD-CB4A-8D7B-16969E0889F0}"/>
              </a:ext>
            </a:extLst>
          </p:cNvPr>
          <p:cNvPicPr>
            <a:picLocks noChangeAspect="1"/>
          </p:cNvPicPr>
          <p:nvPr/>
        </p:nvPicPr>
        <p:blipFill>
          <a:blip r:embed="rId43">
            <a:extLst>
              <a:ext uri="{96DAC541-7B7A-43D3-8B79-37D633B846F1}">
                <asvg:svgBlip xmlns="" xmlns:asvg="http://schemas.microsoft.com/office/drawing/2016/SVG/main" r:embed="rId44"/>
              </a:ext>
            </a:extLst>
          </a:blip>
          <a:stretch>
            <a:fillRect/>
          </a:stretch>
        </p:blipFill>
        <p:spPr>
          <a:xfrm>
            <a:off x="6876266" y="4666140"/>
            <a:ext cx="469900" cy="469900"/>
          </a:xfrm>
          <a:prstGeom prst="rect">
            <a:avLst/>
          </a:prstGeom>
        </p:spPr>
      </p:pic>
      <p:pic>
        <p:nvPicPr>
          <p:cNvPr id="141" name="Graphic 140">
            <a:extLst>
              <a:ext uri="{FF2B5EF4-FFF2-40B4-BE49-F238E27FC236}">
                <a16:creationId xmlns="" xmlns:a16="http://schemas.microsoft.com/office/drawing/2014/main" id="{E33D1291-4A81-6E4B-BDE8-5993E8B8255F}"/>
              </a:ext>
            </a:extLst>
          </p:cNvPr>
          <p:cNvPicPr>
            <a:picLocks noChangeAspect="1"/>
          </p:cNvPicPr>
          <p:nvPr/>
        </p:nvPicPr>
        <p:blipFill>
          <a:blip r:embed="rId45">
            <a:extLst>
              <a:ext uri="{96DAC541-7B7A-43D3-8B79-37D633B846F1}">
                <asvg:svgBlip xmlns="" xmlns:asvg="http://schemas.microsoft.com/office/drawing/2016/SVG/main" r:embed="rId46"/>
              </a:ext>
            </a:extLst>
          </a:blip>
          <a:stretch>
            <a:fillRect/>
          </a:stretch>
        </p:blipFill>
        <p:spPr>
          <a:xfrm>
            <a:off x="6876266" y="5437978"/>
            <a:ext cx="469900" cy="469900"/>
          </a:xfrm>
          <a:prstGeom prst="rect">
            <a:avLst/>
          </a:prstGeom>
        </p:spPr>
      </p:pic>
      <p:pic>
        <p:nvPicPr>
          <p:cNvPr id="143" name="Graphic 142">
            <a:extLst>
              <a:ext uri="{FF2B5EF4-FFF2-40B4-BE49-F238E27FC236}">
                <a16:creationId xmlns="" xmlns:a16="http://schemas.microsoft.com/office/drawing/2014/main" id="{A079E1C3-3E9F-1440-BAF2-FF256811D741}"/>
              </a:ext>
            </a:extLst>
          </p:cNvPr>
          <p:cNvPicPr>
            <a:picLocks noChangeAspect="1"/>
          </p:cNvPicPr>
          <p:nvPr/>
        </p:nvPicPr>
        <p:blipFill>
          <a:blip r:embed="rId47">
            <a:extLst>
              <a:ext uri="{96DAC541-7B7A-43D3-8B79-37D633B846F1}">
                <asvg:svgBlip xmlns="" xmlns:asvg="http://schemas.microsoft.com/office/drawing/2016/SVG/main" r:embed="rId48"/>
              </a:ext>
            </a:extLst>
          </a:blip>
          <a:stretch>
            <a:fillRect/>
          </a:stretch>
        </p:blipFill>
        <p:spPr>
          <a:xfrm>
            <a:off x="10116583" y="4033145"/>
            <a:ext cx="469900" cy="469900"/>
          </a:xfrm>
          <a:prstGeom prst="rect">
            <a:avLst/>
          </a:prstGeom>
        </p:spPr>
      </p:pic>
      <p:pic>
        <p:nvPicPr>
          <p:cNvPr id="144" name="Graphic 143">
            <a:extLst>
              <a:ext uri="{FF2B5EF4-FFF2-40B4-BE49-F238E27FC236}">
                <a16:creationId xmlns="" xmlns:a16="http://schemas.microsoft.com/office/drawing/2014/main" id="{E48EEAD2-44B9-CB4C-AC1C-85B13BE4768A}"/>
              </a:ext>
            </a:extLst>
          </p:cNvPr>
          <p:cNvPicPr>
            <a:picLocks noChangeAspect="1"/>
          </p:cNvPicPr>
          <p:nvPr/>
        </p:nvPicPr>
        <p:blipFill>
          <a:blip r:embed="rId49">
            <a:extLst>
              <a:ext uri="{96DAC541-7B7A-43D3-8B79-37D633B846F1}">
                <asvg:svgBlip xmlns="" xmlns:asvg="http://schemas.microsoft.com/office/drawing/2016/SVG/main" r:embed="rId50"/>
              </a:ext>
            </a:extLst>
          </a:blip>
          <a:stretch>
            <a:fillRect/>
          </a:stretch>
        </p:blipFill>
        <p:spPr>
          <a:xfrm>
            <a:off x="10120018" y="3243681"/>
            <a:ext cx="469900" cy="469900"/>
          </a:xfrm>
          <a:prstGeom prst="rect">
            <a:avLst/>
          </a:prstGeom>
        </p:spPr>
      </p:pic>
      <p:pic>
        <p:nvPicPr>
          <p:cNvPr id="145" name="Graphic 144">
            <a:extLst>
              <a:ext uri="{FF2B5EF4-FFF2-40B4-BE49-F238E27FC236}">
                <a16:creationId xmlns="" xmlns:a16="http://schemas.microsoft.com/office/drawing/2014/main" id="{7ECB0563-BD6B-474D-961C-7C59162395E3}"/>
              </a:ext>
            </a:extLst>
          </p:cNvPr>
          <p:cNvPicPr>
            <a:picLocks noChangeAspect="1"/>
          </p:cNvPicPr>
          <p:nvPr/>
        </p:nvPicPr>
        <p:blipFill>
          <a:blip r:embed="rId51">
            <a:extLst>
              <a:ext uri="{96DAC541-7B7A-43D3-8B79-37D633B846F1}">
                <asvg:svgBlip xmlns="" xmlns:asvg="http://schemas.microsoft.com/office/drawing/2016/SVG/main" r:embed="rId52"/>
              </a:ext>
            </a:extLst>
          </a:blip>
          <a:stretch>
            <a:fillRect/>
          </a:stretch>
        </p:blipFill>
        <p:spPr>
          <a:xfrm>
            <a:off x="9078352" y="3262859"/>
            <a:ext cx="469900" cy="469900"/>
          </a:xfrm>
          <a:prstGeom prst="rect">
            <a:avLst/>
          </a:prstGeom>
        </p:spPr>
      </p:pic>
      <p:pic>
        <p:nvPicPr>
          <p:cNvPr id="146" name="Graphic 145">
            <a:extLst>
              <a:ext uri="{FF2B5EF4-FFF2-40B4-BE49-F238E27FC236}">
                <a16:creationId xmlns="" xmlns:a16="http://schemas.microsoft.com/office/drawing/2014/main" id="{7F0C50F9-8612-2640-AC9F-1420C03F5CD2}"/>
              </a:ext>
            </a:extLst>
          </p:cNvPr>
          <p:cNvPicPr>
            <a:picLocks noChangeAspect="1"/>
          </p:cNvPicPr>
          <p:nvPr/>
        </p:nvPicPr>
        <p:blipFill>
          <a:blip r:embed="rId53">
            <a:extLst>
              <a:ext uri="{96DAC541-7B7A-43D3-8B79-37D633B846F1}">
                <asvg:svgBlip xmlns="" xmlns:asvg="http://schemas.microsoft.com/office/drawing/2016/SVG/main" r:embed="rId54"/>
              </a:ext>
            </a:extLst>
          </a:blip>
          <a:stretch>
            <a:fillRect/>
          </a:stretch>
        </p:blipFill>
        <p:spPr>
          <a:xfrm>
            <a:off x="8042209" y="5492092"/>
            <a:ext cx="469900" cy="469900"/>
          </a:xfrm>
          <a:prstGeom prst="rect">
            <a:avLst/>
          </a:prstGeom>
        </p:spPr>
      </p:pic>
      <p:pic>
        <p:nvPicPr>
          <p:cNvPr id="147" name="Graphic 146">
            <a:extLst>
              <a:ext uri="{FF2B5EF4-FFF2-40B4-BE49-F238E27FC236}">
                <a16:creationId xmlns="" xmlns:a16="http://schemas.microsoft.com/office/drawing/2014/main" id="{83636A73-638F-AB4B-99F7-8F5A96101367}"/>
              </a:ext>
            </a:extLst>
          </p:cNvPr>
          <p:cNvPicPr>
            <a:picLocks noChangeAspect="1"/>
          </p:cNvPicPr>
          <p:nvPr/>
        </p:nvPicPr>
        <p:blipFill>
          <a:blip r:embed="rId55">
            <a:extLst>
              <a:ext uri="{96DAC541-7B7A-43D3-8B79-37D633B846F1}">
                <asvg:svgBlip xmlns="" xmlns:asvg="http://schemas.microsoft.com/office/drawing/2016/SVG/main" r:embed="rId56"/>
              </a:ext>
            </a:extLst>
          </a:blip>
          <a:stretch>
            <a:fillRect/>
          </a:stretch>
        </p:blipFill>
        <p:spPr>
          <a:xfrm>
            <a:off x="9078352" y="2532156"/>
            <a:ext cx="469900" cy="469900"/>
          </a:xfrm>
          <a:prstGeom prst="rect">
            <a:avLst/>
          </a:prstGeom>
        </p:spPr>
      </p:pic>
      <p:pic>
        <p:nvPicPr>
          <p:cNvPr id="148" name="Graphic 147">
            <a:extLst>
              <a:ext uri="{FF2B5EF4-FFF2-40B4-BE49-F238E27FC236}">
                <a16:creationId xmlns="" xmlns:a16="http://schemas.microsoft.com/office/drawing/2014/main" id="{B5EC766A-DDDB-AC4C-8BBB-E9488AC53F15}"/>
              </a:ext>
            </a:extLst>
          </p:cNvPr>
          <p:cNvPicPr>
            <a:picLocks noChangeAspect="1"/>
          </p:cNvPicPr>
          <p:nvPr/>
        </p:nvPicPr>
        <p:blipFill>
          <a:blip r:embed="rId57">
            <a:extLst>
              <a:ext uri="{96DAC541-7B7A-43D3-8B79-37D633B846F1}">
                <asvg:svgBlip xmlns="" xmlns:asvg="http://schemas.microsoft.com/office/drawing/2016/SVG/main" r:embed="rId58"/>
              </a:ext>
            </a:extLst>
          </a:blip>
          <a:stretch>
            <a:fillRect/>
          </a:stretch>
        </p:blipFill>
        <p:spPr>
          <a:xfrm>
            <a:off x="9216763" y="1258432"/>
            <a:ext cx="469900" cy="469900"/>
          </a:xfrm>
          <a:prstGeom prst="rect">
            <a:avLst/>
          </a:prstGeom>
        </p:spPr>
      </p:pic>
      <p:pic>
        <p:nvPicPr>
          <p:cNvPr id="149" name="Graphic 148">
            <a:extLst>
              <a:ext uri="{FF2B5EF4-FFF2-40B4-BE49-F238E27FC236}">
                <a16:creationId xmlns="" xmlns:a16="http://schemas.microsoft.com/office/drawing/2014/main" id="{224FBC1B-DDB4-2D4A-8E6F-B7F8A80EFE39}"/>
              </a:ext>
            </a:extLst>
          </p:cNvPr>
          <p:cNvPicPr>
            <a:picLocks noChangeAspect="1"/>
          </p:cNvPicPr>
          <p:nvPr/>
        </p:nvPicPr>
        <p:blipFill>
          <a:blip r:embed="rId59">
            <a:extLst>
              <a:ext uri="{96DAC541-7B7A-43D3-8B79-37D633B846F1}">
                <asvg:svgBlip xmlns="" xmlns:asvg="http://schemas.microsoft.com/office/drawing/2016/SVG/main" r:embed="rId60"/>
              </a:ext>
            </a:extLst>
          </a:blip>
          <a:stretch>
            <a:fillRect/>
          </a:stretch>
        </p:blipFill>
        <p:spPr>
          <a:xfrm>
            <a:off x="5603048" y="3961457"/>
            <a:ext cx="469900" cy="469900"/>
          </a:xfrm>
          <a:prstGeom prst="rect">
            <a:avLst/>
          </a:prstGeom>
        </p:spPr>
      </p:pic>
      <p:pic>
        <p:nvPicPr>
          <p:cNvPr id="150" name="Graphic 149">
            <a:extLst>
              <a:ext uri="{FF2B5EF4-FFF2-40B4-BE49-F238E27FC236}">
                <a16:creationId xmlns="" xmlns:a16="http://schemas.microsoft.com/office/drawing/2014/main" id="{E1ADE41B-5B47-E146-82DB-DB5427F428F0}"/>
              </a:ext>
            </a:extLst>
          </p:cNvPr>
          <p:cNvPicPr>
            <a:picLocks noChangeAspect="1"/>
          </p:cNvPicPr>
          <p:nvPr/>
        </p:nvPicPr>
        <p:blipFill>
          <a:blip r:embed="rId61">
            <a:extLst>
              <a:ext uri="{96DAC541-7B7A-43D3-8B79-37D633B846F1}">
                <asvg:svgBlip xmlns="" xmlns:asvg="http://schemas.microsoft.com/office/drawing/2016/SVG/main" r:embed="rId62"/>
              </a:ext>
            </a:extLst>
          </a:blip>
          <a:stretch>
            <a:fillRect/>
          </a:stretch>
        </p:blipFill>
        <p:spPr>
          <a:xfrm>
            <a:off x="6876266" y="3970737"/>
            <a:ext cx="469900" cy="469900"/>
          </a:xfrm>
          <a:prstGeom prst="rect">
            <a:avLst/>
          </a:prstGeom>
        </p:spPr>
      </p:pic>
      <p:pic>
        <p:nvPicPr>
          <p:cNvPr id="151" name="Graphic 150">
            <a:extLst>
              <a:ext uri="{FF2B5EF4-FFF2-40B4-BE49-F238E27FC236}">
                <a16:creationId xmlns="" xmlns:a16="http://schemas.microsoft.com/office/drawing/2014/main" id="{504658ED-D930-1A4A-958A-B65B3F87EA9E}"/>
              </a:ext>
            </a:extLst>
          </p:cNvPr>
          <p:cNvPicPr>
            <a:picLocks noChangeAspect="1"/>
          </p:cNvPicPr>
          <p:nvPr/>
        </p:nvPicPr>
        <p:blipFill>
          <a:blip r:embed="rId63">
            <a:extLst>
              <a:ext uri="{96DAC541-7B7A-43D3-8B79-37D633B846F1}">
                <asvg:svgBlip xmlns="" xmlns:asvg="http://schemas.microsoft.com/office/drawing/2016/SVG/main" r:embed="rId64"/>
              </a:ext>
            </a:extLst>
          </a:blip>
          <a:stretch>
            <a:fillRect/>
          </a:stretch>
        </p:blipFill>
        <p:spPr>
          <a:xfrm>
            <a:off x="6876266" y="3253389"/>
            <a:ext cx="469900" cy="469900"/>
          </a:xfrm>
          <a:prstGeom prst="rect">
            <a:avLst/>
          </a:prstGeom>
        </p:spPr>
      </p:pic>
      <p:pic>
        <p:nvPicPr>
          <p:cNvPr id="153" name="Graphic 152">
            <a:extLst>
              <a:ext uri="{FF2B5EF4-FFF2-40B4-BE49-F238E27FC236}">
                <a16:creationId xmlns="" xmlns:a16="http://schemas.microsoft.com/office/drawing/2014/main" id="{6665BD8D-9A3F-D94F-B31C-E8F68A716C4A}"/>
              </a:ext>
            </a:extLst>
          </p:cNvPr>
          <p:cNvPicPr>
            <a:picLocks noChangeAspect="1"/>
          </p:cNvPicPr>
          <p:nvPr/>
        </p:nvPicPr>
        <p:blipFill>
          <a:blip r:embed="rId65">
            <a:extLst>
              <a:ext uri="{96DAC541-7B7A-43D3-8B79-37D633B846F1}">
                <asvg:svgBlip xmlns="" xmlns:asvg="http://schemas.microsoft.com/office/drawing/2016/SVG/main" r:embed="rId66"/>
              </a:ext>
            </a:extLst>
          </a:blip>
          <a:stretch>
            <a:fillRect/>
          </a:stretch>
        </p:blipFill>
        <p:spPr>
          <a:xfrm>
            <a:off x="9124980" y="4752458"/>
            <a:ext cx="469900" cy="469900"/>
          </a:xfrm>
          <a:prstGeom prst="rect">
            <a:avLst/>
          </a:prstGeom>
        </p:spPr>
      </p:pic>
      <p:pic>
        <p:nvPicPr>
          <p:cNvPr id="154" name="Graphic 153">
            <a:extLst>
              <a:ext uri="{FF2B5EF4-FFF2-40B4-BE49-F238E27FC236}">
                <a16:creationId xmlns="" xmlns:a16="http://schemas.microsoft.com/office/drawing/2014/main" id="{7B844281-C352-F246-9EB0-3BC966BD13CE}"/>
              </a:ext>
            </a:extLst>
          </p:cNvPr>
          <p:cNvPicPr>
            <a:picLocks noChangeAspect="1"/>
          </p:cNvPicPr>
          <p:nvPr/>
        </p:nvPicPr>
        <p:blipFill>
          <a:blip r:embed="rId67">
            <a:extLst>
              <a:ext uri="{96DAC541-7B7A-43D3-8B79-37D633B846F1}">
                <asvg:svgBlip xmlns="" xmlns:asvg="http://schemas.microsoft.com/office/drawing/2016/SVG/main" r:embed="rId68"/>
              </a:ext>
            </a:extLst>
          </a:blip>
          <a:stretch>
            <a:fillRect/>
          </a:stretch>
        </p:blipFill>
        <p:spPr>
          <a:xfrm>
            <a:off x="9124980" y="4030978"/>
            <a:ext cx="469900" cy="469900"/>
          </a:xfrm>
          <a:prstGeom prst="rect">
            <a:avLst/>
          </a:prstGeom>
        </p:spPr>
      </p:pic>
      <p:sp>
        <p:nvSpPr>
          <p:cNvPr id="156" name="TextBox 155">
            <a:extLst>
              <a:ext uri="{FF2B5EF4-FFF2-40B4-BE49-F238E27FC236}">
                <a16:creationId xmlns="" xmlns:a16="http://schemas.microsoft.com/office/drawing/2014/main" id="{FDD9DE24-675B-C348-A456-EB9258A3153C}"/>
              </a:ext>
            </a:extLst>
          </p:cNvPr>
          <p:cNvSpPr txBox="1"/>
          <p:nvPr/>
        </p:nvSpPr>
        <p:spPr>
          <a:xfrm>
            <a:off x="6354564" y="2933263"/>
            <a:ext cx="1513305" cy="276999"/>
          </a:xfrm>
          <a:prstGeom prst="rect">
            <a:avLst/>
          </a:prstGeom>
          <a:noFill/>
        </p:spPr>
        <p:txBody>
          <a:bodyPr wrap="square" rtlCol="0">
            <a:spAutoFit/>
          </a:bodyPr>
          <a:lstStyle/>
          <a:p>
            <a:pPr algn="ctr"/>
            <a:r>
              <a:rPr lang="en-US" sz="1200" dirty="0"/>
              <a:t>A1 instance</a:t>
            </a:r>
          </a:p>
        </p:txBody>
      </p:sp>
      <p:sp>
        <p:nvSpPr>
          <p:cNvPr id="157" name="TextBox 156">
            <a:extLst>
              <a:ext uri="{FF2B5EF4-FFF2-40B4-BE49-F238E27FC236}">
                <a16:creationId xmlns="" xmlns:a16="http://schemas.microsoft.com/office/drawing/2014/main" id="{8C285906-512F-F444-8792-DD809F9D6B9F}"/>
              </a:ext>
            </a:extLst>
          </p:cNvPr>
          <p:cNvSpPr txBox="1"/>
          <p:nvPr/>
        </p:nvSpPr>
        <p:spPr>
          <a:xfrm>
            <a:off x="6354564" y="4365947"/>
            <a:ext cx="1513305" cy="276999"/>
          </a:xfrm>
          <a:prstGeom prst="rect">
            <a:avLst/>
          </a:prstGeom>
          <a:noFill/>
        </p:spPr>
        <p:txBody>
          <a:bodyPr wrap="square" rtlCol="0">
            <a:spAutoFit/>
          </a:bodyPr>
          <a:lstStyle/>
          <a:p>
            <a:pPr algn="ctr"/>
            <a:r>
              <a:rPr lang="en-US" sz="1200" dirty="0"/>
              <a:t>T2 instance</a:t>
            </a:r>
          </a:p>
        </p:txBody>
      </p:sp>
      <p:sp>
        <p:nvSpPr>
          <p:cNvPr id="158" name="TextBox 157">
            <a:extLst>
              <a:ext uri="{FF2B5EF4-FFF2-40B4-BE49-F238E27FC236}">
                <a16:creationId xmlns="" xmlns:a16="http://schemas.microsoft.com/office/drawing/2014/main" id="{C905A79A-AC24-5641-A43D-A7A60CDA01DB}"/>
              </a:ext>
            </a:extLst>
          </p:cNvPr>
          <p:cNvSpPr txBox="1"/>
          <p:nvPr/>
        </p:nvSpPr>
        <p:spPr>
          <a:xfrm>
            <a:off x="6354564" y="5052472"/>
            <a:ext cx="1513305" cy="276999"/>
          </a:xfrm>
          <a:prstGeom prst="rect">
            <a:avLst/>
          </a:prstGeom>
          <a:noFill/>
        </p:spPr>
        <p:txBody>
          <a:bodyPr wrap="square" rtlCol="0">
            <a:spAutoFit/>
          </a:bodyPr>
          <a:lstStyle/>
          <a:p>
            <a:pPr algn="ctr"/>
            <a:r>
              <a:rPr lang="en-US" sz="1200" dirty="0"/>
              <a:t>M5 instance</a:t>
            </a:r>
          </a:p>
        </p:txBody>
      </p:sp>
      <p:sp>
        <p:nvSpPr>
          <p:cNvPr id="159" name="TextBox 158">
            <a:extLst>
              <a:ext uri="{FF2B5EF4-FFF2-40B4-BE49-F238E27FC236}">
                <a16:creationId xmlns="" xmlns:a16="http://schemas.microsoft.com/office/drawing/2014/main" id="{5BB967DE-834D-1744-ABEA-58C05D771DD1}"/>
              </a:ext>
            </a:extLst>
          </p:cNvPr>
          <p:cNvSpPr txBox="1"/>
          <p:nvPr/>
        </p:nvSpPr>
        <p:spPr>
          <a:xfrm>
            <a:off x="6354564" y="5868204"/>
            <a:ext cx="1513305" cy="276999"/>
          </a:xfrm>
          <a:prstGeom prst="rect">
            <a:avLst/>
          </a:prstGeom>
          <a:noFill/>
        </p:spPr>
        <p:txBody>
          <a:bodyPr wrap="square" rtlCol="0">
            <a:spAutoFit/>
          </a:bodyPr>
          <a:lstStyle/>
          <a:p>
            <a:pPr algn="ctr"/>
            <a:r>
              <a:rPr lang="en-US" sz="1200" dirty="0"/>
              <a:t>M5a instance</a:t>
            </a:r>
          </a:p>
        </p:txBody>
      </p:sp>
      <p:sp>
        <p:nvSpPr>
          <p:cNvPr id="160" name="TextBox 159">
            <a:extLst>
              <a:ext uri="{FF2B5EF4-FFF2-40B4-BE49-F238E27FC236}">
                <a16:creationId xmlns="" xmlns:a16="http://schemas.microsoft.com/office/drawing/2014/main" id="{03E2351C-0FD2-8847-9138-7067EB717EBA}"/>
              </a:ext>
            </a:extLst>
          </p:cNvPr>
          <p:cNvSpPr txBox="1"/>
          <p:nvPr/>
        </p:nvSpPr>
        <p:spPr>
          <a:xfrm>
            <a:off x="7499732" y="2937833"/>
            <a:ext cx="1513305" cy="276999"/>
          </a:xfrm>
          <a:prstGeom prst="rect">
            <a:avLst/>
          </a:prstGeom>
          <a:noFill/>
        </p:spPr>
        <p:txBody>
          <a:bodyPr wrap="square" rtlCol="0">
            <a:spAutoFit/>
          </a:bodyPr>
          <a:lstStyle/>
          <a:p>
            <a:pPr algn="ctr"/>
            <a:r>
              <a:rPr lang="en-US" sz="1200" dirty="0"/>
              <a:t>M4 instance</a:t>
            </a:r>
          </a:p>
        </p:txBody>
      </p:sp>
      <p:sp>
        <p:nvSpPr>
          <p:cNvPr id="162" name="TextBox 161">
            <a:extLst>
              <a:ext uri="{FF2B5EF4-FFF2-40B4-BE49-F238E27FC236}">
                <a16:creationId xmlns="" xmlns:a16="http://schemas.microsoft.com/office/drawing/2014/main" id="{1CAA7B6D-9397-4A4E-A360-9E871D1E638B}"/>
              </a:ext>
            </a:extLst>
          </p:cNvPr>
          <p:cNvSpPr txBox="1"/>
          <p:nvPr/>
        </p:nvSpPr>
        <p:spPr>
          <a:xfrm>
            <a:off x="7470715" y="4376167"/>
            <a:ext cx="1513305" cy="276999"/>
          </a:xfrm>
          <a:prstGeom prst="rect">
            <a:avLst/>
          </a:prstGeom>
          <a:noFill/>
        </p:spPr>
        <p:txBody>
          <a:bodyPr wrap="square" rtlCol="0">
            <a:spAutoFit/>
          </a:bodyPr>
          <a:lstStyle/>
          <a:p>
            <a:pPr algn="ctr"/>
            <a:r>
              <a:rPr lang="en-US" sz="1200" dirty="0"/>
              <a:t>C5n instance</a:t>
            </a:r>
          </a:p>
        </p:txBody>
      </p:sp>
      <p:sp>
        <p:nvSpPr>
          <p:cNvPr id="163" name="TextBox 162">
            <a:extLst>
              <a:ext uri="{FF2B5EF4-FFF2-40B4-BE49-F238E27FC236}">
                <a16:creationId xmlns="" xmlns:a16="http://schemas.microsoft.com/office/drawing/2014/main" id="{CD1BE641-9143-6C4B-892B-BFE822EE8431}"/>
              </a:ext>
            </a:extLst>
          </p:cNvPr>
          <p:cNvSpPr txBox="1"/>
          <p:nvPr/>
        </p:nvSpPr>
        <p:spPr>
          <a:xfrm>
            <a:off x="7470715" y="3659825"/>
            <a:ext cx="1513305" cy="276999"/>
          </a:xfrm>
          <a:prstGeom prst="rect">
            <a:avLst/>
          </a:prstGeom>
          <a:noFill/>
        </p:spPr>
        <p:txBody>
          <a:bodyPr wrap="square" rtlCol="0">
            <a:spAutoFit/>
          </a:bodyPr>
          <a:lstStyle/>
          <a:p>
            <a:pPr algn="ctr"/>
            <a:r>
              <a:rPr lang="en-US" sz="1200" dirty="0"/>
              <a:t>C5 instance</a:t>
            </a:r>
          </a:p>
        </p:txBody>
      </p:sp>
      <p:sp>
        <p:nvSpPr>
          <p:cNvPr id="164" name="TextBox 163">
            <a:extLst>
              <a:ext uri="{FF2B5EF4-FFF2-40B4-BE49-F238E27FC236}">
                <a16:creationId xmlns="" xmlns:a16="http://schemas.microsoft.com/office/drawing/2014/main" id="{FB7A1353-13F9-A84E-A783-2A0C573FA27E}"/>
              </a:ext>
            </a:extLst>
          </p:cNvPr>
          <p:cNvSpPr txBox="1"/>
          <p:nvPr/>
        </p:nvSpPr>
        <p:spPr>
          <a:xfrm>
            <a:off x="7470715" y="5092509"/>
            <a:ext cx="1513305" cy="276999"/>
          </a:xfrm>
          <a:prstGeom prst="rect">
            <a:avLst/>
          </a:prstGeom>
          <a:noFill/>
        </p:spPr>
        <p:txBody>
          <a:bodyPr wrap="square" rtlCol="0">
            <a:spAutoFit/>
          </a:bodyPr>
          <a:lstStyle/>
          <a:p>
            <a:pPr algn="ctr"/>
            <a:r>
              <a:rPr lang="en-US" sz="1200" dirty="0"/>
              <a:t>C4 instance</a:t>
            </a:r>
          </a:p>
        </p:txBody>
      </p:sp>
      <p:sp>
        <p:nvSpPr>
          <p:cNvPr id="165" name="TextBox 164">
            <a:extLst>
              <a:ext uri="{FF2B5EF4-FFF2-40B4-BE49-F238E27FC236}">
                <a16:creationId xmlns="" xmlns:a16="http://schemas.microsoft.com/office/drawing/2014/main" id="{1FB21501-5D1E-494F-92D0-445050CFC1BD}"/>
              </a:ext>
            </a:extLst>
          </p:cNvPr>
          <p:cNvSpPr txBox="1"/>
          <p:nvPr/>
        </p:nvSpPr>
        <p:spPr>
          <a:xfrm>
            <a:off x="7470715" y="5878424"/>
            <a:ext cx="1513305" cy="276999"/>
          </a:xfrm>
          <a:prstGeom prst="rect">
            <a:avLst/>
          </a:prstGeom>
          <a:noFill/>
        </p:spPr>
        <p:txBody>
          <a:bodyPr wrap="square" rtlCol="0">
            <a:spAutoFit/>
          </a:bodyPr>
          <a:lstStyle/>
          <a:p>
            <a:pPr algn="ctr"/>
            <a:r>
              <a:rPr lang="en-US" sz="1200" dirty="0"/>
              <a:t>R5 instance</a:t>
            </a:r>
          </a:p>
        </p:txBody>
      </p:sp>
      <p:sp>
        <p:nvSpPr>
          <p:cNvPr id="166" name="TextBox 165">
            <a:extLst>
              <a:ext uri="{FF2B5EF4-FFF2-40B4-BE49-F238E27FC236}">
                <a16:creationId xmlns="" xmlns:a16="http://schemas.microsoft.com/office/drawing/2014/main" id="{96D48CDE-B969-6E47-85BB-A8B1C7CF09EF}"/>
              </a:ext>
            </a:extLst>
          </p:cNvPr>
          <p:cNvSpPr txBox="1"/>
          <p:nvPr/>
        </p:nvSpPr>
        <p:spPr>
          <a:xfrm>
            <a:off x="8556650" y="2962382"/>
            <a:ext cx="1513305" cy="276999"/>
          </a:xfrm>
          <a:prstGeom prst="rect">
            <a:avLst/>
          </a:prstGeom>
          <a:noFill/>
        </p:spPr>
        <p:txBody>
          <a:bodyPr wrap="square" rtlCol="0">
            <a:spAutoFit/>
          </a:bodyPr>
          <a:lstStyle/>
          <a:p>
            <a:pPr algn="ctr"/>
            <a:r>
              <a:rPr lang="en-US" sz="1200" dirty="0"/>
              <a:t>R5a instance</a:t>
            </a:r>
          </a:p>
        </p:txBody>
      </p:sp>
      <p:sp>
        <p:nvSpPr>
          <p:cNvPr id="167" name="TextBox 166">
            <a:extLst>
              <a:ext uri="{FF2B5EF4-FFF2-40B4-BE49-F238E27FC236}">
                <a16:creationId xmlns="" xmlns:a16="http://schemas.microsoft.com/office/drawing/2014/main" id="{3FFBC6FF-EA3B-664C-B742-F7FC799CC66D}"/>
              </a:ext>
            </a:extLst>
          </p:cNvPr>
          <p:cNvSpPr txBox="1"/>
          <p:nvPr/>
        </p:nvSpPr>
        <p:spPr>
          <a:xfrm>
            <a:off x="8556650" y="3668783"/>
            <a:ext cx="1513305" cy="276999"/>
          </a:xfrm>
          <a:prstGeom prst="rect">
            <a:avLst/>
          </a:prstGeom>
          <a:noFill/>
        </p:spPr>
        <p:txBody>
          <a:bodyPr wrap="square" rtlCol="0">
            <a:spAutoFit/>
          </a:bodyPr>
          <a:lstStyle/>
          <a:p>
            <a:pPr algn="ctr"/>
            <a:r>
              <a:rPr lang="en-US" sz="1200" dirty="0"/>
              <a:t>R4 instance</a:t>
            </a:r>
          </a:p>
        </p:txBody>
      </p:sp>
      <p:sp>
        <p:nvSpPr>
          <p:cNvPr id="168" name="TextBox 167">
            <a:extLst>
              <a:ext uri="{FF2B5EF4-FFF2-40B4-BE49-F238E27FC236}">
                <a16:creationId xmlns="" xmlns:a16="http://schemas.microsoft.com/office/drawing/2014/main" id="{2E2CC5A1-9BBD-204F-8CCA-B89823614D2A}"/>
              </a:ext>
            </a:extLst>
          </p:cNvPr>
          <p:cNvSpPr txBox="1"/>
          <p:nvPr/>
        </p:nvSpPr>
        <p:spPr>
          <a:xfrm>
            <a:off x="8603278" y="5148674"/>
            <a:ext cx="1513305" cy="276999"/>
          </a:xfrm>
          <a:prstGeom prst="rect">
            <a:avLst/>
          </a:prstGeom>
          <a:noFill/>
        </p:spPr>
        <p:txBody>
          <a:bodyPr wrap="square" rtlCol="0">
            <a:spAutoFit/>
          </a:bodyPr>
          <a:lstStyle/>
          <a:p>
            <a:pPr algn="ctr"/>
            <a:r>
              <a:rPr lang="en-US" sz="1200" dirty="0"/>
              <a:t>X1 instance</a:t>
            </a:r>
          </a:p>
        </p:txBody>
      </p:sp>
      <p:sp>
        <p:nvSpPr>
          <p:cNvPr id="169" name="TextBox 168">
            <a:extLst>
              <a:ext uri="{FF2B5EF4-FFF2-40B4-BE49-F238E27FC236}">
                <a16:creationId xmlns="" xmlns:a16="http://schemas.microsoft.com/office/drawing/2014/main" id="{E42C5801-88E2-CF46-A24A-16AF2851CF40}"/>
              </a:ext>
            </a:extLst>
          </p:cNvPr>
          <p:cNvSpPr txBox="1"/>
          <p:nvPr/>
        </p:nvSpPr>
        <p:spPr>
          <a:xfrm>
            <a:off x="8603278" y="4432332"/>
            <a:ext cx="1513305" cy="276999"/>
          </a:xfrm>
          <a:prstGeom prst="rect">
            <a:avLst/>
          </a:prstGeom>
          <a:noFill/>
        </p:spPr>
        <p:txBody>
          <a:bodyPr wrap="square" rtlCol="0">
            <a:spAutoFit/>
          </a:bodyPr>
          <a:lstStyle/>
          <a:p>
            <a:pPr algn="ctr"/>
            <a:r>
              <a:rPr lang="en-US" sz="1200" dirty="0"/>
              <a:t>X1e instance</a:t>
            </a:r>
          </a:p>
        </p:txBody>
      </p:sp>
      <p:sp>
        <p:nvSpPr>
          <p:cNvPr id="170" name="TextBox 169">
            <a:extLst>
              <a:ext uri="{FF2B5EF4-FFF2-40B4-BE49-F238E27FC236}">
                <a16:creationId xmlns="" xmlns:a16="http://schemas.microsoft.com/office/drawing/2014/main" id="{F68D9C39-F681-534B-89FE-333D04C803C4}"/>
              </a:ext>
            </a:extLst>
          </p:cNvPr>
          <p:cNvSpPr txBox="1"/>
          <p:nvPr/>
        </p:nvSpPr>
        <p:spPr>
          <a:xfrm>
            <a:off x="8603278" y="5868204"/>
            <a:ext cx="1513305" cy="461665"/>
          </a:xfrm>
          <a:prstGeom prst="rect">
            <a:avLst/>
          </a:prstGeom>
          <a:noFill/>
        </p:spPr>
        <p:txBody>
          <a:bodyPr wrap="square" rtlCol="0">
            <a:spAutoFit/>
          </a:bodyPr>
          <a:lstStyle/>
          <a:p>
            <a:pPr algn="ctr"/>
            <a:r>
              <a:rPr lang="en-US" sz="1200" dirty="0"/>
              <a:t>High Memory instance</a:t>
            </a:r>
          </a:p>
        </p:txBody>
      </p:sp>
      <p:sp>
        <p:nvSpPr>
          <p:cNvPr id="172" name="TextBox 171">
            <a:extLst>
              <a:ext uri="{FF2B5EF4-FFF2-40B4-BE49-F238E27FC236}">
                <a16:creationId xmlns="" xmlns:a16="http://schemas.microsoft.com/office/drawing/2014/main" id="{272CEFD9-53DB-BA44-B2B9-9D889FAE26CC}"/>
              </a:ext>
            </a:extLst>
          </p:cNvPr>
          <p:cNvSpPr txBox="1"/>
          <p:nvPr/>
        </p:nvSpPr>
        <p:spPr>
          <a:xfrm>
            <a:off x="9598316" y="2943204"/>
            <a:ext cx="1513305" cy="276999"/>
          </a:xfrm>
          <a:prstGeom prst="rect">
            <a:avLst/>
          </a:prstGeom>
          <a:noFill/>
        </p:spPr>
        <p:txBody>
          <a:bodyPr wrap="square" rtlCol="0">
            <a:spAutoFit/>
          </a:bodyPr>
          <a:lstStyle/>
          <a:p>
            <a:pPr algn="ctr"/>
            <a:r>
              <a:rPr lang="en-US" sz="1200" dirty="0"/>
              <a:t>z1d instance</a:t>
            </a:r>
          </a:p>
        </p:txBody>
      </p:sp>
      <p:sp>
        <p:nvSpPr>
          <p:cNvPr id="173" name="TextBox 172">
            <a:extLst>
              <a:ext uri="{FF2B5EF4-FFF2-40B4-BE49-F238E27FC236}">
                <a16:creationId xmlns="" xmlns:a16="http://schemas.microsoft.com/office/drawing/2014/main" id="{8048774B-0ADC-0047-97E6-C26242D4995C}"/>
              </a:ext>
            </a:extLst>
          </p:cNvPr>
          <p:cNvSpPr txBox="1"/>
          <p:nvPr/>
        </p:nvSpPr>
        <p:spPr>
          <a:xfrm>
            <a:off x="9598316" y="3649605"/>
            <a:ext cx="1513305" cy="276999"/>
          </a:xfrm>
          <a:prstGeom prst="rect">
            <a:avLst/>
          </a:prstGeom>
          <a:noFill/>
        </p:spPr>
        <p:txBody>
          <a:bodyPr wrap="square" rtlCol="0">
            <a:spAutoFit/>
          </a:bodyPr>
          <a:lstStyle/>
          <a:p>
            <a:pPr algn="ctr"/>
            <a:r>
              <a:rPr lang="en-US" sz="1200" dirty="0"/>
              <a:t>P3 instance</a:t>
            </a:r>
          </a:p>
        </p:txBody>
      </p:sp>
      <p:sp>
        <p:nvSpPr>
          <p:cNvPr id="180" name="TextBox 179">
            <a:extLst>
              <a:ext uri="{FF2B5EF4-FFF2-40B4-BE49-F238E27FC236}">
                <a16:creationId xmlns="" xmlns:a16="http://schemas.microsoft.com/office/drawing/2014/main" id="{BE541D4D-8993-8043-A64C-617051EFCA19}"/>
              </a:ext>
            </a:extLst>
          </p:cNvPr>
          <p:cNvSpPr txBox="1"/>
          <p:nvPr/>
        </p:nvSpPr>
        <p:spPr>
          <a:xfrm>
            <a:off x="9594881" y="4445290"/>
            <a:ext cx="1513305" cy="276999"/>
          </a:xfrm>
          <a:prstGeom prst="rect">
            <a:avLst/>
          </a:prstGeom>
          <a:noFill/>
        </p:spPr>
        <p:txBody>
          <a:bodyPr wrap="square" rtlCol="0">
            <a:spAutoFit/>
          </a:bodyPr>
          <a:lstStyle/>
          <a:p>
            <a:pPr algn="ctr"/>
            <a:r>
              <a:rPr lang="en-US" sz="1200" dirty="0"/>
              <a:t>P2 instance</a:t>
            </a:r>
          </a:p>
        </p:txBody>
      </p:sp>
      <p:sp>
        <p:nvSpPr>
          <p:cNvPr id="182" name="TextBox 181">
            <a:extLst>
              <a:ext uri="{FF2B5EF4-FFF2-40B4-BE49-F238E27FC236}">
                <a16:creationId xmlns="" xmlns:a16="http://schemas.microsoft.com/office/drawing/2014/main" id="{E51C971E-2E73-2E44-9715-25C699842972}"/>
              </a:ext>
            </a:extLst>
          </p:cNvPr>
          <p:cNvSpPr txBox="1"/>
          <p:nvPr/>
        </p:nvSpPr>
        <p:spPr>
          <a:xfrm>
            <a:off x="9594881" y="5161632"/>
            <a:ext cx="1513305" cy="276999"/>
          </a:xfrm>
          <a:prstGeom prst="rect">
            <a:avLst/>
          </a:prstGeom>
          <a:noFill/>
        </p:spPr>
        <p:txBody>
          <a:bodyPr wrap="square" rtlCol="0">
            <a:spAutoFit/>
          </a:bodyPr>
          <a:lstStyle/>
          <a:p>
            <a:pPr algn="ctr"/>
            <a:r>
              <a:rPr lang="en-US" sz="1200" dirty="0"/>
              <a:t>G3 instance</a:t>
            </a:r>
          </a:p>
        </p:txBody>
      </p:sp>
      <p:sp>
        <p:nvSpPr>
          <p:cNvPr id="183" name="TextBox 182">
            <a:extLst>
              <a:ext uri="{FF2B5EF4-FFF2-40B4-BE49-F238E27FC236}">
                <a16:creationId xmlns="" xmlns:a16="http://schemas.microsoft.com/office/drawing/2014/main" id="{FBE2B6D0-9FEF-7A45-AC07-BFBC0FF9B061}"/>
              </a:ext>
            </a:extLst>
          </p:cNvPr>
          <p:cNvSpPr txBox="1"/>
          <p:nvPr/>
        </p:nvSpPr>
        <p:spPr>
          <a:xfrm>
            <a:off x="9594881" y="5977364"/>
            <a:ext cx="1513305" cy="276999"/>
          </a:xfrm>
          <a:prstGeom prst="rect">
            <a:avLst/>
          </a:prstGeom>
          <a:noFill/>
        </p:spPr>
        <p:txBody>
          <a:bodyPr wrap="square" rtlCol="0">
            <a:spAutoFit/>
          </a:bodyPr>
          <a:lstStyle/>
          <a:p>
            <a:pPr algn="ctr"/>
            <a:r>
              <a:rPr lang="en-US" sz="1200" dirty="0"/>
              <a:t>F1 instance</a:t>
            </a:r>
          </a:p>
        </p:txBody>
      </p:sp>
      <p:sp>
        <p:nvSpPr>
          <p:cNvPr id="184" name="TextBox 183">
            <a:extLst>
              <a:ext uri="{FF2B5EF4-FFF2-40B4-BE49-F238E27FC236}">
                <a16:creationId xmlns="" xmlns:a16="http://schemas.microsoft.com/office/drawing/2014/main" id="{61352929-0F2F-9F43-AC72-333361EB7EF8}"/>
              </a:ext>
            </a:extLst>
          </p:cNvPr>
          <p:cNvSpPr txBox="1"/>
          <p:nvPr/>
        </p:nvSpPr>
        <p:spPr>
          <a:xfrm>
            <a:off x="10604008" y="2955429"/>
            <a:ext cx="1513305" cy="276999"/>
          </a:xfrm>
          <a:prstGeom prst="rect">
            <a:avLst/>
          </a:prstGeom>
          <a:noFill/>
        </p:spPr>
        <p:txBody>
          <a:bodyPr wrap="square" rtlCol="0">
            <a:spAutoFit/>
          </a:bodyPr>
          <a:lstStyle/>
          <a:p>
            <a:pPr algn="ctr"/>
            <a:r>
              <a:rPr lang="en-US" sz="1200" dirty="0"/>
              <a:t>H1 instance</a:t>
            </a:r>
          </a:p>
        </p:txBody>
      </p:sp>
      <p:sp>
        <p:nvSpPr>
          <p:cNvPr id="185" name="TextBox 184">
            <a:extLst>
              <a:ext uri="{FF2B5EF4-FFF2-40B4-BE49-F238E27FC236}">
                <a16:creationId xmlns="" xmlns:a16="http://schemas.microsoft.com/office/drawing/2014/main" id="{A49A13E6-E434-B741-A6E3-538FAA634675}"/>
              </a:ext>
            </a:extLst>
          </p:cNvPr>
          <p:cNvSpPr txBox="1"/>
          <p:nvPr/>
        </p:nvSpPr>
        <p:spPr>
          <a:xfrm>
            <a:off x="10604008" y="3671769"/>
            <a:ext cx="1513305" cy="276999"/>
          </a:xfrm>
          <a:prstGeom prst="rect">
            <a:avLst/>
          </a:prstGeom>
          <a:noFill/>
        </p:spPr>
        <p:txBody>
          <a:bodyPr wrap="square" rtlCol="0">
            <a:spAutoFit/>
          </a:bodyPr>
          <a:lstStyle/>
          <a:p>
            <a:pPr algn="ctr"/>
            <a:r>
              <a:rPr lang="en-US" sz="1200" dirty="0"/>
              <a:t>I3 instance</a:t>
            </a:r>
          </a:p>
        </p:txBody>
      </p:sp>
      <p:sp>
        <p:nvSpPr>
          <p:cNvPr id="186" name="TextBox 185">
            <a:extLst>
              <a:ext uri="{FF2B5EF4-FFF2-40B4-BE49-F238E27FC236}">
                <a16:creationId xmlns="" xmlns:a16="http://schemas.microsoft.com/office/drawing/2014/main" id="{83C8C1AB-967C-554A-ADC1-1695A25E9D6F}"/>
              </a:ext>
            </a:extLst>
          </p:cNvPr>
          <p:cNvSpPr txBox="1"/>
          <p:nvPr/>
        </p:nvSpPr>
        <p:spPr>
          <a:xfrm>
            <a:off x="10604008" y="4388356"/>
            <a:ext cx="1513305" cy="276999"/>
          </a:xfrm>
          <a:prstGeom prst="rect">
            <a:avLst/>
          </a:prstGeom>
          <a:noFill/>
        </p:spPr>
        <p:txBody>
          <a:bodyPr wrap="square" rtlCol="0">
            <a:spAutoFit/>
          </a:bodyPr>
          <a:lstStyle/>
          <a:p>
            <a:pPr algn="ctr"/>
            <a:r>
              <a:rPr lang="en-US" sz="1200" dirty="0"/>
              <a:t>D2 instance</a:t>
            </a:r>
          </a:p>
        </p:txBody>
      </p:sp>
      <p:sp>
        <p:nvSpPr>
          <p:cNvPr id="188" name="TextBox 187">
            <a:extLst>
              <a:ext uri="{FF2B5EF4-FFF2-40B4-BE49-F238E27FC236}">
                <a16:creationId xmlns=""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t>AMI</a:t>
            </a:r>
          </a:p>
        </p:txBody>
      </p:sp>
      <p:sp>
        <p:nvSpPr>
          <p:cNvPr id="190" name="TextBox 189">
            <a:extLst>
              <a:ext uri="{FF2B5EF4-FFF2-40B4-BE49-F238E27FC236}">
                <a16:creationId xmlns=""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t>Auto Scaling</a:t>
            </a:r>
          </a:p>
        </p:txBody>
      </p:sp>
      <p:sp>
        <p:nvSpPr>
          <p:cNvPr id="193" name="TextBox 192">
            <a:extLst>
              <a:ext uri="{FF2B5EF4-FFF2-40B4-BE49-F238E27FC236}">
                <a16:creationId xmlns=""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t>Elastic IP Address</a:t>
            </a:r>
          </a:p>
        </p:txBody>
      </p:sp>
      <p:sp>
        <p:nvSpPr>
          <p:cNvPr id="195" name="TextBox 194">
            <a:extLst>
              <a:ext uri="{FF2B5EF4-FFF2-40B4-BE49-F238E27FC236}">
                <a16:creationId xmlns=""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t>Rescue</a:t>
            </a:r>
          </a:p>
        </p:txBody>
      </p:sp>
      <p:sp>
        <p:nvSpPr>
          <p:cNvPr id="197" name="TextBox 196">
            <a:extLst>
              <a:ext uri="{FF2B5EF4-FFF2-40B4-BE49-F238E27FC236}">
                <a16:creationId xmlns="" xmlns:a16="http://schemas.microsoft.com/office/drawing/2014/main" id="{4C1CD0DB-DD3F-CF4F-87F7-8B83B28C0A71}"/>
              </a:ext>
            </a:extLst>
          </p:cNvPr>
          <p:cNvSpPr txBox="1"/>
          <p:nvPr/>
        </p:nvSpPr>
        <p:spPr>
          <a:xfrm>
            <a:off x="5082356" y="3649605"/>
            <a:ext cx="1513305" cy="276999"/>
          </a:xfrm>
          <a:prstGeom prst="rect">
            <a:avLst/>
          </a:prstGeom>
          <a:noFill/>
        </p:spPr>
        <p:txBody>
          <a:bodyPr wrap="square" rtlCol="0">
            <a:spAutoFit/>
          </a:bodyPr>
          <a:lstStyle/>
          <a:p>
            <a:pPr algn="ctr"/>
            <a:r>
              <a:rPr lang="en-US" sz="1200" dirty="0"/>
              <a:t>Instances</a:t>
            </a:r>
          </a:p>
        </p:txBody>
      </p:sp>
      <p:sp>
        <p:nvSpPr>
          <p:cNvPr id="198" name="TextBox 197">
            <a:extLst>
              <a:ext uri="{FF2B5EF4-FFF2-40B4-BE49-F238E27FC236}">
                <a16:creationId xmlns="" xmlns:a16="http://schemas.microsoft.com/office/drawing/2014/main" id="{F90C1CC4-DFE6-0445-BD1C-DB610E1A07F5}"/>
              </a:ext>
            </a:extLst>
          </p:cNvPr>
          <p:cNvSpPr txBox="1"/>
          <p:nvPr/>
        </p:nvSpPr>
        <p:spPr>
          <a:xfrm>
            <a:off x="5082356" y="2933263"/>
            <a:ext cx="1513305" cy="276999"/>
          </a:xfrm>
          <a:prstGeom prst="rect">
            <a:avLst/>
          </a:prstGeom>
          <a:noFill/>
        </p:spPr>
        <p:txBody>
          <a:bodyPr wrap="square" rtlCol="0">
            <a:spAutoFit/>
          </a:bodyPr>
          <a:lstStyle/>
          <a:p>
            <a:pPr algn="ctr"/>
            <a:r>
              <a:rPr lang="en-US" sz="1200" dirty="0"/>
              <a:t>Instance</a:t>
            </a:r>
          </a:p>
        </p:txBody>
      </p:sp>
      <p:sp>
        <p:nvSpPr>
          <p:cNvPr id="199" name="TextBox 198">
            <a:extLst>
              <a:ext uri="{FF2B5EF4-FFF2-40B4-BE49-F238E27FC236}">
                <a16:creationId xmlns="" xmlns:a16="http://schemas.microsoft.com/office/drawing/2014/main" id="{A000335C-D5C8-3C49-B909-96BEDD1D768D}"/>
              </a:ext>
            </a:extLst>
          </p:cNvPr>
          <p:cNvSpPr txBox="1"/>
          <p:nvPr/>
        </p:nvSpPr>
        <p:spPr>
          <a:xfrm>
            <a:off x="5082356" y="4365947"/>
            <a:ext cx="1513305" cy="276999"/>
          </a:xfrm>
          <a:prstGeom prst="rect">
            <a:avLst/>
          </a:prstGeom>
          <a:noFill/>
        </p:spPr>
        <p:txBody>
          <a:bodyPr wrap="square" rtlCol="0">
            <a:spAutoFit/>
          </a:bodyPr>
          <a:lstStyle/>
          <a:p>
            <a:pPr algn="ctr"/>
            <a:r>
              <a:rPr lang="en-US" sz="1200" dirty="0"/>
              <a:t>Spot instance</a:t>
            </a:r>
          </a:p>
        </p:txBody>
      </p:sp>
      <p:sp>
        <p:nvSpPr>
          <p:cNvPr id="200" name="TextBox 199">
            <a:extLst>
              <a:ext uri="{FF2B5EF4-FFF2-40B4-BE49-F238E27FC236}">
                <a16:creationId xmlns="" xmlns:a16="http://schemas.microsoft.com/office/drawing/2014/main" id="{CCF0C725-96BA-B74C-9C82-4AEAD7B4AF26}"/>
              </a:ext>
            </a:extLst>
          </p:cNvPr>
          <p:cNvSpPr txBox="1"/>
          <p:nvPr/>
        </p:nvSpPr>
        <p:spPr>
          <a:xfrm>
            <a:off x="5082356" y="5052472"/>
            <a:ext cx="1513305" cy="461665"/>
          </a:xfrm>
          <a:prstGeom prst="rect">
            <a:avLst/>
          </a:prstGeom>
          <a:noFill/>
        </p:spPr>
        <p:txBody>
          <a:bodyPr wrap="square" rtlCol="0">
            <a:spAutoFit/>
          </a:bodyPr>
          <a:lstStyle/>
          <a:p>
            <a:pPr algn="ctr"/>
            <a:r>
              <a:rPr lang="en-US" sz="1200" dirty="0"/>
              <a:t>Instance with CloudWatch</a:t>
            </a:r>
          </a:p>
        </p:txBody>
      </p:sp>
      <p:sp>
        <p:nvSpPr>
          <p:cNvPr id="201" name="TextBox 200">
            <a:extLst>
              <a:ext uri="{FF2B5EF4-FFF2-40B4-BE49-F238E27FC236}">
                <a16:creationId xmlns="" xmlns:a16="http://schemas.microsoft.com/office/drawing/2014/main" id="{222448AB-5F0D-8B42-8EEC-782B5926F429}"/>
              </a:ext>
            </a:extLst>
          </p:cNvPr>
          <p:cNvSpPr txBox="1"/>
          <p:nvPr/>
        </p:nvSpPr>
        <p:spPr>
          <a:xfrm>
            <a:off x="5082356" y="6037812"/>
            <a:ext cx="1513305" cy="276999"/>
          </a:xfrm>
          <a:prstGeom prst="rect">
            <a:avLst/>
          </a:prstGeom>
          <a:noFill/>
        </p:spPr>
        <p:txBody>
          <a:bodyPr wrap="square" rtlCol="0">
            <a:spAutoFit/>
          </a:bodyPr>
          <a:lstStyle/>
          <a:p>
            <a:pPr algn="ctr"/>
            <a:r>
              <a:rPr lang="en-US" sz="1200" dirty="0"/>
              <a:t>DB on instance</a:t>
            </a:r>
          </a:p>
        </p:txBody>
      </p:sp>
      <p:pic>
        <p:nvPicPr>
          <p:cNvPr id="6" name="Graphic 5">
            <a:extLst>
              <a:ext uri="{FF2B5EF4-FFF2-40B4-BE49-F238E27FC236}">
                <a16:creationId xmlns="" xmlns:a16="http://schemas.microsoft.com/office/drawing/2014/main" id="{A0C1878D-0DAD-4049-9C21-4386A297105A}"/>
              </a:ext>
            </a:extLst>
          </p:cNvPr>
          <p:cNvPicPr>
            <a:picLocks noChangeAspect="1"/>
          </p:cNvPicPr>
          <p:nvPr/>
        </p:nvPicPr>
        <p:blipFill>
          <a:blip r:embed="rId69">
            <a:extLst>
              <a:ext uri="{96DAC541-7B7A-43D3-8B79-37D633B846F1}">
                <asvg:svgBlip xmlns="" xmlns:asvg="http://schemas.microsoft.com/office/drawing/2016/SVG/main" r:embed="rId70"/>
              </a:ext>
            </a:extLst>
          </a:blip>
          <a:stretch>
            <a:fillRect/>
          </a:stretch>
        </p:blipFill>
        <p:spPr>
          <a:xfrm>
            <a:off x="10109076" y="2528913"/>
            <a:ext cx="469900" cy="469900"/>
          </a:xfrm>
          <a:prstGeom prst="rect">
            <a:avLst/>
          </a:prstGeom>
        </p:spPr>
      </p:pic>
    </p:spTree>
    <p:extLst>
      <p:ext uri="{BB962C8B-B14F-4D97-AF65-F5344CB8AC3E}">
        <p14:creationId xmlns:p14="http://schemas.microsoft.com/office/powerpoint/2010/main" val="1673881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39</a:t>
            </a:fld>
            <a:endParaRPr lang="en-US" dirty="0"/>
          </a:p>
        </p:txBody>
      </p:sp>
      <p:sp>
        <p:nvSpPr>
          <p:cNvPr id="3" name="Title 2">
            <a:extLst>
              <a:ext uri="{FF2B5EF4-FFF2-40B4-BE49-F238E27FC236}">
                <a16:creationId xmlns=""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 xmlns:a16="http://schemas.microsoft.com/office/drawing/2014/main" id="{D19674A1-A4CB-3D43-BCDA-761F1F3197C2}"/>
              </a:ext>
            </a:extLst>
          </p:cNvPr>
          <p:cNvSpPr>
            <a:spLocks noGrp="1"/>
          </p:cNvSpPr>
          <p:nvPr>
            <p:ph type="body" sz="quarter" idx="11"/>
          </p:nvPr>
        </p:nvSpPr>
        <p:spPr/>
        <p:txBody>
          <a:bodyPr/>
          <a:lstStyle/>
          <a:p>
            <a:r>
              <a:rPr lang="en-US" dirty="0"/>
              <a:t>2/5</a:t>
            </a:r>
          </a:p>
        </p:txBody>
      </p:sp>
      <p:sp>
        <p:nvSpPr>
          <p:cNvPr id="15" name="TextBox 14">
            <a:extLst>
              <a:ext uri="{FF2B5EF4-FFF2-40B4-BE49-F238E27FC236}">
                <a16:creationId xmlns="" xmlns:a16="http://schemas.microsoft.com/office/drawing/2014/main" id="{E3C0960A-3D31-6D47-8EAA-93DE09090CDD}"/>
              </a:ext>
            </a:extLst>
          </p:cNvPr>
          <p:cNvSpPr txBox="1"/>
          <p:nvPr/>
        </p:nvSpPr>
        <p:spPr>
          <a:xfrm>
            <a:off x="4386581" y="1792688"/>
            <a:ext cx="2301904" cy="523220"/>
          </a:xfrm>
          <a:prstGeom prst="rect">
            <a:avLst/>
          </a:prstGeom>
          <a:noFill/>
        </p:spPr>
        <p:txBody>
          <a:bodyPr wrap="square" rtlCol="0">
            <a:spAutoFit/>
          </a:bodyPr>
          <a:lstStyle/>
          <a:p>
            <a:pPr algn="ctr"/>
            <a:r>
              <a:rPr lang="en-US" sz="1400" dirty="0"/>
              <a:t>Amazon EC2 Container Registry</a:t>
            </a:r>
          </a:p>
        </p:txBody>
      </p:sp>
      <p:cxnSp>
        <p:nvCxnSpPr>
          <p:cNvPr id="21" name="Straight Connector 20">
            <a:extLst>
              <a:ext uri="{FF2B5EF4-FFF2-40B4-BE49-F238E27FC236}">
                <a16:creationId xmlns=""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3B80D3AF-B376-7B4C-812C-4B01DFE501E9}"/>
              </a:ext>
            </a:extLst>
          </p:cNvPr>
          <p:cNvSpPr txBox="1"/>
          <p:nvPr/>
        </p:nvSpPr>
        <p:spPr>
          <a:xfrm>
            <a:off x="4780881" y="4384668"/>
            <a:ext cx="1513305" cy="307777"/>
          </a:xfrm>
          <a:prstGeom prst="rect">
            <a:avLst/>
          </a:prstGeom>
          <a:noFill/>
        </p:spPr>
        <p:txBody>
          <a:bodyPr wrap="square" rtlCol="0">
            <a:spAutoFit/>
          </a:bodyPr>
          <a:lstStyle/>
          <a:p>
            <a:pPr algn="ctr"/>
            <a:r>
              <a:rPr lang="en-US" sz="1400" dirty="0"/>
              <a:t>Registry</a:t>
            </a:r>
          </a:p>
        </p:txBody>
      </p:sp>
      <p:sp>
        <p:nvSpPr>
          <p:cNvPr id="44" name="TextBox 43">
            <a:extLst>
              <a:ext uri="{FF2B5EF4-FFF2-40B4-BE49-F238E27FC236}">
                <a16:creationId xmlns="" xmlns:a16="http://schemas.microsoft.com/office/drawing/2014/main" id="{E30BD3A7-C48B-CE4E-A6CB-7C76940D5754}"/>
              </a:ext>
            </a:extLst>
          </p:cNvPr>
          <p:cNvSpPr txBox="1"/>
          <p:nvPr/>
        </p:nvSpPr>
        <p:spPr>
          <a:xfrm>
            <a:off x="4780881" y="5270764"/>
            <a:ext cx="1513305" cy="307777"/>
          </a:xfrm>
          <a:prstGeom prst="rect">
            <a:avLst/>
          </a:prstGeom>
          <a:noFill/>
        </p:spPr>
        <p:txBody>
          <a:bodyPr wrap="square" rtlCol="0">
            <a:spAutoFit/>
          </a:bodyPr>
          <a:lstStyle/>
          <a:p>
            <a:pPr algn="ctr"/>
            <a:r>
              <a:rPr lang="en-US" sz="1400" dirty="0"/>
              <a:t>Image</a:t>
            </a:r>
          </a:p>
        </p:txBody>
      </p:sp>
      <p:sp>
        <p:nvSpPr>
          <p:cNvPr id="45" name="TextBox 44">
            <a:extLst>
              <a:ext uri="{FF2B5EF4-FFF2-40B4-BE49-F238E27FC236}">
                <a16:creationId xmlns="" xmlns:a16="http://schemas.microsoft.com/office/drawing/2014/main" id="{4A77F820-2999-354B-89C2-6B42FC753310}"/>
              </a:ext>
            </a:extLst>
          </p:cNvPr>
          <p:cNvSpPr txBox="1"/>
          <p:nvPr/>
        </p:nvSpPr>
        <p:spPr>
          <a:xfrm>
            <a:off x="6786684" y="1792688"/>
            <a:ext cx="2301904" cy="523220"/>
          </a:xfrm>
          <a:prstGeom prst="rect">
            <a:avLst/>
          </a:prstGeom>
          <a:noFill/>
        </p:spPr>
        <p:txBody>
          <a:bodyPr wrap="square" rtlCol="0">
            <a:spAutoFit/>
          </a:bodyPr>
          <a:lstStyle/>
          <a:p>
            <a:pPr algn="ctr"/>
            <a:r>
              <a:rPr lang="en-US" sz="1400" dirty="0"/>
              <a:t>Amazon Elastic Container Service</a:t>
            </a:r>
          </a:p>
        </p:txBody>
      </p:sp>
      <p:sp>
        <p:nvSpPr>
          <p:cNvPr id="47" name="TextBox 46">
            <a:extLst>
              <a:ext uri="{FF2B5EF4-FFF2-40B4-BE49-F238E27FC236}">
                <a16:creationId xmlns="" xmlns:a16="http://schemas.microsoft.com/office/drawing/2014/main" id="{FD9A31FA-0AFD-1146-8C82-7587F57E4A00}"/>
              </a:ext>
            </a:extLst>
          </p:cNvPr>
          <p:cNvSpPr txBox="1"/>
          <p:nvPr/>
        </p:nvSpPr>
        <p:spPr>
          <a:xfrm>
            <a:off x="6893963" y="4395507"/>
            <a:ext cx="1513305" cy="307777"/>
          </a:xfrm>
          <a:prstGeom prst="rect">
            <a:avLst/>
          </a:prstGeom>
          <a:noFill/>
        </p:spPr>
        <p:txBody>
          <a:bodyPr wrap="square" rtlCol="0">
            <a:spAutoFit/>
          </a:bodyPr>
          <a:lstStyle/>
          <a:p>
            <a:pPr algn="ctr"/>
            <a:r>
              <a:rPr lang="en-US" sz="1400" dirty="0"/>
              <a:t>Container 1</a:t>
            </a:r>
          </a:p>
        </p:txBody>
      </p:sp>
      <p:sp>
        <p:nvSpPr>
          <p:cNvPr id="48" name="TextBox 47">
            <a:extLst>
              <a:ext uri="{FF2B5EF4-FFF2-40B4-BE49-F238E27FC236}">
                <a16:creationId xmlns="" xmlns:a16="http://schemas.microsoft.com/office/drawing/2014/main" id="{00A6CB2A-9937-4C48-B93F-176C76D30DE7}"/>
              </a:ext>
            </a:extLst>
          </p:cNvPr>
          <p:cNvSpPr txBox="1"/>
          <p:nvPr/>
        </p:nvSpPr>
        <p:spPr>
          <a:xfrm>
            <a:off x="8177061" y="4395507"/>
            <a:ext cx="1513305" cy="307777"/>
          </a:xfrm>
          <a:prstGeom prst="rect">
            <a:avLst/>
          </a:prstGeom>
          <a:noFill/>
        </p:spPr>
        <p:txBody>
          <a:bodyPr wrap="square" rtlCol="0">
            <a:spAutoFit/>
          </a:bodyPr>
          <a:lstStyle/>
          <a:p>
            <a:pPr algn="ctr"/>
            <a:r>
              <a:rPr lang="en-US" sz="1400" dirty="0"/>
              <a:t>Container 2</a:t>
            </a:r>
          </a:p>
        </p:txBody>
      </p:sp>
      <p:sp>
        <p:nvSpPr>
          <p:cNvPr id="50" name="TextBox 49">
            <a:extLst>
              <a:ext uri="{FF2B5EF4-FFF2-40B4-BE49-F238E27FC236}">
                <a16:creationId xmlns="" xmlns:a16="http://schemas.microsoft.com/office/drawing/2014/main" id="{95CC9D44-6A79-A94C-9F4E-FDE3ACB1B4DD}"/>
              </a:ext>
            </a:extLst>
          </p:cNvPr>
          <p:cNvSpPr txBox="1"/>
          <p:nvPr/>
        </p:nvSpPr>
        <p:spPr>
          <a:xfrm>
            <a:off x="9511962" y="4395507"/>
            <a:ext cx="1513305" cy="307777"/>
          </a:xfrm>
          <a:prstGeom prst="rect">
            <a:avLst/>
          </a:prstGeom>
          <a:noFill/>
        </p:spPr>
        <p:txBody>
          <a:bodyPr wrap="square" rtlCol="0">
            <a:spAutoFit/>
          </a:bodyPr>
          <a:lstStyle/>
          <a:p>
            <a:pPr algn="ctr"/>
            <a:r>
              <a:rPr lang="en-US" sz="1400" dirty="0"/>
              <a:t>Container 3</a:t>
            </a:r>
          </a:p>
        </p:txBody>
      </p:sp>
      <p:sp>
        <p:nvSpPr>
          <p:cNvPr id="51" name="TextBox 50">
            <a:extLst>
              <a:ext uri="{FF2B5EF4-FFF2-40B4-BE49-F238E27FC236}">
                <a16:creationId xmlns="" xmlns:a16="http://schemas.microsoft.com/office/drawing/2014/main" id="{ED1D9B34-6068-BC40-AA50-FE8F96A84423}"/>
              </a:ext>
            </a:extLst>
          </p:cNvPr>
          <p:cNvSpPr txBox="1"/>
          <p:nvPr/>
        </p:nvSpPr>
        <p:spPr>
          <a:xfrm>
            <a:off x="6893963" y="5559403"/>
            <a:ext cx="1513305" cy="307777"/>
          </a:xfrm>
          <a:prstGeom prst="rect">
            <a:avLst/>
          </a:prstGeom>
          <a:noFill/>
        </p:spPr>
        <p:txBody>
          <a:bodyPr wrap="square" rtlCol="0">
            <a:spAutoFit/>
          </a:bodyPr>
          <a:lstStyle/>
          <a:p>
            <a:pPr algn="ctr"/>
            <a:r>
              <a:rPr lang="en-US" sz="1400" dirty="0"/>
              <a:t>Task</a:t>
            </a:r>
          </a:p>
        </p:txBody>
      </p:sp>
      <p:sp>
        <p:nvSpPr>
          <p:cNvPr id="52" name="TextBox 51">
            <a:extLst>
              <a:ext uri="{FF2B5EF4-FFF2-40B4-BE49-F238E27FC236}">
                <a16:creationId xmlns="" xmlns:a16="http://schemas.microsoft.com/office/drawing/2014/main" id="{E58AF1F0-965E-EC4E-BDDF-AF6E63E6F777}"/>
              </a:ext>
            </a:extLst>
          </p:cNvPr>
          <p:cNvSpPr txBox="1"/>
          <p:nvPr/>
        </p:nvSpPr>
        <p:spPr>
          <a:xfrm>
            <a:off x="8177061" y="5559403"/>
            <a:ext cx="1513305" cy="307777"/>
          </a:xfrm>
          <a:prstGeom prst="rect">
            <a:avLst/>
          </a:prstGeom>
          <a:noFill/>
        </p:spPr>
        <p:txBody>
          <a:bodyPr wrap="square" rtlCol="0">
            <a:spAutoFit/>
          </a:bodyPr>
          <a:lstStyle/>
          <a:p>
            <a:pPr algn="ctr"/>
            <a:r>
              <a:rPr lang="en-US" sz="1400" dirty="0"/>
              <a:t>Service</a:t>
            </a:r>
          </a:p>
        </p:txBody>
      </p:sp>
      <p:sp>
        <p:nvSpPr>
          <p:cNvPr id="58" name="TextBox 57">
            <a:extLst>
              <a:ext uri="{FF2B5EF4-FFF2-40B4-BE49-F238E27FC236}">
                <a16:creationId xmlns="" xmlns:a16="http://schemas.microsoft.com/office/drawing/2014/main" id="{BBC66FD7-F41F-0A41-B918-0950A5665588}"/>
              </a:ext>
            </a:extLst>
          </p:cNvPr>
          <p:cNvSpPr txBox="1"/>
          <p:nvPr/>
        </p:nvSpPr>
        <p:spPr>
          <a:xfrm>
            <a:off x="4386581" y="3208892"/>
            <a:ext cx="2301904" cy="523220"/>
          </a:xfrm>
          <a:prstGeom prst="rect">
            <a:avLst/>
          </a:prstGeom>
          <a:noFill/>
        </p:spPr>
        <p:txBody>
          <a:bodyPr wrap="square" rtlCol="0">
            <a:spAutoFit/>
          </a:bodyPr>
          <a:lstStyle/>
          <a:p>
            <a:pPr algn="ctr"/>
            <a:r>
              <a:rPr lang="en-US" sz="1400" dirty="0"/>
              <a:t>Amazon EC2 Container Registry</a:t>
            </a:r>
          </a:p>
        </p:txBody>
      </p:sp>
      <p:sp>
        <p:nvSpPr>
          <p:cNvPr id="59" name="TextBox 58">
            <a:extLst>
              <a:ext uri="{FF2B5EF4-FFF2-40B4-BE49-F238E27FC236}">
                <a16:creationId xmlns="" xmlns:a16="http://schemas.microsoft.com/office/drawing/2014/main" id="{8CF5FB91-5B4F-E84D-AFCE-50004C988F46}"/>
              </a:ext>
            </a:extLst>
          </p:cNvPr>
          <p:cNvSpPr txBox="1"/>
          <p:nvPr/>
        </p:nvSpPr>
        <p:spPr>
          <a:xfrm>
            <a:off x="6786684" y="3208892"/>
            <a:ext cx="2301904" cy="523220"/>
          </a:xfrm>
          <a:prstGeom prst="rect">
            <a:avLst/>
          </a:prstGeom>
          <a:noFill/>
        </p:spPr>
        <p:txBody>
          <a:bodyPr wrap="square" rtlCol="0">
            <a:spAutoFit/>
          </a:bodyPr>
          <a:lstStyle/>
          <a:p>
            <a:pPr algn="ctr"/>
            <a:r>
              <a:rPr lang="en-US" sz="1400" dirty="0"/>
              <a:t>Amazon Elastic Container Service</a:t>
            </a:r>
          </a:p>
        </p:txBody>
      </p:sp>
      <p:pic>
        <p:nvPicPr>
          <p:cNvPr id="6" name="Graphic 5">
            <a:extLst>
              <a:ext uri="{FF2B5EF4-FFF2-40B4-BE49-F238E27FC236}">
                <a16:creationId xmlns="" xmlns:a16="http://schemas.microsoft.com/office/drawing/2014/main" id="{80657F91-5B57-284A-B3AB-6E90EA77B5F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302583" y="3943207"/>
            <a:ext cx="469900" cy="469900"/>
          </a:xfrm>
          <a:prstGeom prst="rect">
            <a:avLst/>
          </a:prstGeom>
        </p:spPr>
      </p:pic>
      <p:pic>
        <p:nvPicPr>
          <p:cNvPr id="8" name="Graphic 7">
            <a:extLst>
              <a:ext uri="{FF2B5EF4-FFF2-40B4-BE49-F238E27FC236}">
                <a16:creationId xmlns="" xmlns:a16="http://schemas.microsoft.com/office/drawing/2014/main" id="{1CF9C3A0-90C2-104F-8C5D-8BF17B43492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81933" y="1120233"/>
            <a:ext cx="711200" cy="711200"/>
          </a:xfrm>
          <a:prstGeom prst="rect">
            <a:avLst/>
          </a:prstGeom>
        </p:spPr>
      </p:pic>
      <p:pic>
        <p:nvPicPr>
          <p:cNvPr id="10" name="Graphic 9">
            <a:extLst>
              <a:ext uri="{FF2B5EF4-FFF2-40B4-BE49-F238E27FC236}">
                <a16:creationId xmlns="" xmlns:a16="http://schemas.microsoft.com/office/drawing/2014/main" id="{6F1D2976-3731-FD45-9487-2C4785939B4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302583" y="4842267"/>
            <a:ext cx="469900" cy="469900"/>
          </a:xfrm>
          <a:prstGeom prst="rect">
            <a:avLst/>
          </a:prstGeom>
        </p:spPr>
      </p:pic>
      <p:pic>
        <p:nvPicPr>
          <p:cNvPr id="12" name="Graphic 11">
            <a:extLst>
              <a:ext uri="{FF2B5EF4-FFF2-40B4-BE49-F238E27FC236}">
                <a16:creationId xmlns="" xmlns:a16="http://schemas.microsoft.com/office/drawing/2014/main" id="{F11FE7D9-F258-2748-93DF-CDC39AFAD78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181933" y="2482620"/>
            <a:ext cx="711200" cy="711200"/>
          </a:xfrm>
          <a:prstGeom prst="rect">
            <a:avLst/>
          </a:prstGeom>
        </p:spPr>
      </p:pic>
      <p:pic>
        <p:nvPicPr>
          <p:cNvPr id="14" name="Graphic 13">
            <a:extLst>
              <a:ext uri="{FF2B5EF4-FFF2-40B4-BE49-F238E27FC236}">
                <a16:creationId xmlns="" xmlns:a16="http://schemas.microsoft.com/office/drawing/2014/main" id="{8ED914EA-8278-5449-B046-F8859FA607C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15665" y="3866306"/>
            <a:ext cx="469900" cy="469900"/>
          </a:xfrm>
          <a:prstGeom prst="rect">
            <a:avLst/>
          </a:prstGeom>
        </p:spPr>
      </p:pic>
      <p:pic>
        <p:nvPicPr>
          <p:cNvPr id="17" name="Graphic 16">
            <a:extLst>
              <a:ext uri="{FF2B5EF4-FFF2-40B4-BE49-F238E27FC236}">
                <a16:creationId xmlns="" xmlns:a16="http://schemas.microsoft.com/office/drawing/2014/main" id="{3A1CF595-C049-5A4C-B708-65659851F7F5}"/>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698763" y="3866306"/>
            <a:ext cx="469900" cy="469900"/>
          </a:xfrm>
          <a:prstGeom prst="rect">
            <a:avLst/>
          </a:prstGeom>
        </p:spPr>
      </p:pic>
      <p:pic>
        <p:nvPicPr>
          <p:cNvPr id="19" name="Graphic 18">
            <a:extLst>
              <a:ext uri="{FF2B5EF4-FFF2-40B4-BE49-F238E27FC236}">
                <a16:creationId xmlns="" xmlns:a16="http://schemas.microsoft.com/office/drawing/2014/main" id="{819268F7-3C5B-9F40-BFF1-747EC385C493}"/>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033664" y="3866306"/>
            <a:ext cx="469900" cy="469900"/>
          </a:xfrm>
          <a:prstGeom prst="rect">
            <a:avLst/>
          </a:prstGeom>
        </p:spPr>
      </p:pic>
      <p:pic>
        <p:nvPicPr>
          <p:cNvPr id="22" name="Graphic 21">
            <a:extLst>
              <a:ext uri="{FF2B5EF4-FFF2-40B4-BE49-F238E27FC236}">
                <a16:creationId xmlns="" xmlns:a16="http://schemas.microsoft.com/office/drawing/2014/main" id="{56FBFD27-4604-2843-963C-296819DA9A42}"/>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582036" y="2482620"/>
            <a:ext cx="711200" cy="711200"/>
          </a:xfrm>
          <a:prstGeom prst="rect">
            <a:avLst/>
          </a:prstGeom>
        </p:spPr>
      </p:pic>
      <p:pic>
        <p:nvPicPr>
          <p:cNvPr id="27" name="Graphic 26">
            <a:extLst>
              <a:ext uri="{FF2B5EF4-FFF2-40B4-BE49-F238E27FC236}">
                <a16:creationId xmlns="" xmlns:a16="http://schemas.microsoft.com/office/drawing/2014/main" id="{C63D11E1-431E-E54D-8AEA-855F920E8DF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698763" y="5045538"/>
            <a:ext cx="469900" cy="469900"/>
          </a:xfrm>
          <a:prstGeom prst="rect">
            <a:avLst/>
          </a:prstGeom>
        </p:spPr>
      </p:pic>
      <p:pic>
        <p:nvPicPr>
          <p:cNvPr id="29" name="Graphic 28">
            <a:extLst>
              <a:ext uri="{FF2B5EF4-FFF2-40B4-BE49-F238E27FC236}">
                <a16:creationId xmlns="" xmlns:a16="http://schemas.microsoft.com/office/drawing/2014/main" id="{0EAD89D7-10D7-E746-BA74-FFC17307E5F5}"/>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415665" y="5035814"/>
            <a:ext cx="469900" cy="469900"/>
          </a:xfrm>
          <a:prstGeom prst="rect">
            <a:avLst/>
          </a:prstGeom>
        </p:spPr>
      </p:pic>
      <p:pic>
        <p:nvPicPr>
          <p:cNvPr id="31" name="Graphic 30">
            <a:extLst>
              <a:ext uri="{FF2B5EF4-FFF2-40B4-BE49-F238E27FC236}">
                <a16:creationId xmlns="" xmlns:a16="http://schemas.microsoft.com/office/drawing/2014/main" id="{0736844B-E1D3-2D43-8324-172A152B3B04}"/>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582036" y="1120233"/>
            <a:ext cx="711200" cy="711200"/>
          </a:xfrm>
          <a:prstGeom prst="rect">
            <a:avLst/>
          </a:prstGeom>
        </p:spPr>
      </p:pic>
      <p:cxnSp>
        <p:nvCxnSpPr>
          <p:cNvPr id="49" name="Straight Connector 48">
            <a:extLst>
              <a:ext uri="{FF2B5EF4-FFF2-40B4-BE49-F238E27FC236}">
                <a16:creationId xmlns=""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t>Amazon EC2 Auto Scaling</a:t>
            </a:r>
          </a:p>
        </p:txBody>
      </p:sp>
      <p:sp>
        <p:nvSpPr>
          <p:cNvPr id="63" name="TextBox 62">
            <a:extLst>
              <a:ext uri="{FF2B5EF4-FFF2-40B4-BE49-F238E27FC236}">
                <a16:creationId xmlns=""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t>Amazon EC2 Auto Scaling</a:t>
            </a:r>
          </a:p>
        </p:txBody>
      </p:sp>
      <p:pic>
        <p:nvPicPr>
          <p:cNvPr id="64" name="Graphic 63">
            <a:extLst>
              <a:ext uri="{FF2B5EF4-FFF2-40B4-BE49-F238E27FC236}">
                <a16:creationId xmlns="" xmlns:a16="http://schemas.microsoft.com/office/drawing/2014/main" id="{18688CAE-2AF9-5C4F-9594-F951A5D15B6B}"/>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2768159" y="2482620"/>
            <a:ext cx="711200" cy="711200"/>
          </a:xfrm>
          <a:prstGeom prst="rect">
            <a:avLst/>
          </a:prstGeom>
        </p:spPr>
      </p:pic>
      <p:pic>
        <p:nvPicPr>
          <p:cNvPr id="65" name="Graphic 64">
            <a:extLst>
              <a:ext uri="{FF2B5EF4-FFF2-40B4-BE49-F238E27FC236}">
                <a16:creationId xmlns="" xmlns:a16="http://schemas.microsoft.com/office/drawing/2014/main" id="{F6F656A8-1AAB-7145-B876-5F4982B80C3E}"/>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2768159" y="1120233"/>
            <a:ext cx="711200" cy="711200"/>
          </a:xfrm>
          <a:prstGeom prst="rect">
            <a:avLst/>
          </a:prstGeom>
        </p:spPr>
      </p:pic>
    </p:spTree>
    <p:extLst>
      <p:ext uri="{BB962C8B-B14F-4D97-AF65-F5344CB8AC3E}">
        <p14:creationId xmlns:p14="http://schemas.microsoft.com/office/powerpoint/2010/main" val="493180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4</a:t>
            </a:fld>
            <a:endParaRPr lang="en-US" dirty="0"/>
          </a:p>
        </p:txBody>
      </p:sp>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 xmlns:a16="http://schemas.microsoft.com/office/drawing/2014/main"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40</a:t>
            </a:fld>
            <a:endParaRPr lang="en-US" dirty="0"/>
          </a:p>
        </p:txBody>
      </p:sp>
      <p:sp>
        <p:nvSpPr>
          <p:cNvPr id="3" name="Title 2">
            <a:extLst>
              <a:ext uri="{FF2B5EF4-FFF2-40B4-BE49-F238E27FC236}">
                <a16:creationId xmlns=""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 xmlns:a16="http://schemas.microsoft.com/office/drawing/2014/main" id="{D19674A1-A4CB-3D43-BCDA-761F1F3197C2}"/>
              </a:ext>
            </a:extLst>
          </p:cNvPr>
          <p:cNvSpPr>
            <a:spLocks noGrp="1"/>
          </p:cNvSpPr>
          <p:nvPr>
            <p:ph type="body" sz="quarter" idx="11"/>
          </p:nvPr>
        </p:nvSpPr>
        <p:spPr/>
        <p:txBody>
          <a:bodyPr/>
          <a:lstStyle/>
          <a:p>
            <a:r>
              <a:rPr lang="en-US" dirty="0"/>
              <a:t>3/5</a:t>
            </a:r>
          </a:p>
        </p:txBody>
      </p:sp>
      <p:sp>
        <p:nvSpPr>
          <p:cNvPr id="15" name="TextBox 14">
            <a:extLst>
              <a:ext uri="{FF2B5EF4-FFF2-40B4-BE49-F238E27FC236}">
                <a16:creationId xmlns="" xmlns:a16="http://schemas.microsoft.com/office/drawing/2014/main" id="{E3C0960A-3D31-6D47-8EAA-93DE09090CDD}"/>
              </a:ext>
            </a:extLst>
          </p:cNvPr>
          <p:cNvSpPr txBox="1"/>
          <p:nvPr/>
        </p:nvSpPr>
        <p:spPr>
          <a:xfrm>
            <a:off x="6833032" y="1851648"/>
            <a:ext cx="2301904" cy="523220"/>
          </a:xfrm>
          <a:prstGeom prst="rect">
            <a:avLst/>
          </a:prstGeom>
          <a:noFill/>
        </p:spPr>
        <p:txBody>
          <a:bodyPr wrap="square" rtlCol="0">
            <a:spAutoFit/>
          </a:bodyPr>
          <a:lstStyle/>
          <a:p>
            <a:pPr algn="ctr"/>
            <a:r>
              <a:rPr lang="en-US" sz="1400" dirty="0"/>
              <a:t>Elastic Load Balancing (ELB)</a:t>
            </a:r>
          </a:p>
        </p:txBody>
      </p:sp>
      <p:cxnSp>
        <p:nvCxnSpPr>
          <p:cNvPr id="21" name="Straight Connector 20">
            <a:extLst>
              <a:ext uri="{FF2B5EF4-FFF2-40B4-BE49-F238E27FC236}">
                <a16:creationId xmlns=""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09197E3-ED00-A14E-AE2D-4462923F8A0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5DF0428B-3686-7244-80BE-89BA65AD4FE5}"/>
              </a:ext>
            </a:extLst>
          </p:cNvPr>
          <p:cNvSpPr txBox="1"/>
          <p:nvPr/>
        </p:nvSpPr>
        <p:spPr>
          <a:xfrm>
            <a:off x="6833032" y="3269943"/>
            <a:ext cx="2301904" cy="523220"/>
          </a:xfrm>
          <a:prstGeom prst="rect">
            <a:avLst/>
          </a:prstGeom>
          <a:noFill/>
        </p:spPr>
        <p:txBody>
          <a:bodyPr wrap="square" rtlCol="0">
            <a:spAutoFit/>
          </a:bodyPr>
          <a:lstStyle/>
          <a:p>
            <a:pPr algn="ctr"/>
            <a:r>
              <a:rPr lang="en-US" sz="1400" dirty="0"/>
              <a:t>Elastic Load Balancing (ELB)</a:t>
            </a:r>
          </a:p>
        </p:txBody>
      </p:sp>
      <p:sp>
        <p:nvSpPr>
          <p:cNvPr id="27" name="TextBox 26">
            <a:extLst>
              <a:ext uri="{FF2B5EF4-FFF2-40B4-BE49-F238E27FC236}">
                <a16:creationId xmlns="" xmlns:a16="http://schemas.microsoft.com/office/drawing/2014/main" id="{3D55098D-1809-D749-9D24-4ECF1DF4AA08}"/>
              </a:ext>
            </a:extLst>
          </p:cNvPr>
          <p:cNvSpPr txBox="1"/>
          <p:nvPr/>
        </p:nvSpPr>
        <p:spPr>
          <a:xfrm>
            <a:off x="9174788" y="1851648"/>
            <a:ext cx="2301904" cy="523220"/>
          </a:xfrm>
          <a:prstGeom prst="rect">
            <a:avLst/>
          </a:prstGeom>
          <a:noFill/>
        </p:spPr>
        <p:txBody>
          <a:bodyPr wrap="square" rtlCol="0">
            <a:spAutoFit/>
          </a:bodyPr>
          <a:lstStyle/>
          <a:p>
            <a:pPr algn="ctr"/>
            <a:r>
              <a:rPr lang="en-US" sz="1400" dirty="0"/>
              <a:t>Amazon Elastic Container Service for Kubernetes</a:t>
            </a:r>
          </a:p>
        </p:txBody>
      </p:sp>
      <p:sp>
        <p:nvSpPr>
          <p:cNvPr id="28" name="TextBox 27">
            <a:extLst>
              <a:ext uri="{FF2B5EF4-FFF2-40B4-BE49-F238E27FC236}">
                <a16:creationId xmlns="" xmlns:a16="http://schemas.microsoft.com/office/drawing/2014/main" id="{9E9D58F1-A137-2F4D-8F00-7CC13271B94B}"/>
              </a:ext>
            </a:extLst>
          </p:cNvPr>
          <p:cNvSpPr txBox="1"/>
          <p:nvPr/>
        </p:nvSpPr>
        <p:spPr>
          <a:xfrm>
            <a:off x="9174788" y="3269943"/>
            <a:ext cx="2301904" cy="523220"/>
          </a:xfrm>
          <a:prstGeom prst="rect">
            <a:avLst/>
          </a:prstGeom>
          <a:noFill/>
        </p:spPr>
        <p:txBody>
          <a:bodyPr wrap="square" rtlCol="0">
            <a:spAutoFit/>
          </a:bodyPr>
          <a:lstStyle/>
          <a:p>
            <a:pPr algn="ctr"/>
            <a:r>
              <a:rPr lang="en-US" sz="1400" dirty="0"/>
              <a:t>Amazon Elastic Container Service for Kubernetes</a:t>
            </a:r>
          </a:p>
        </p:txBody>
      </p:sp>
      <p:pic>
        <p:nvPicPr>
          <p:cNvPr id="6" name="Graphic 5">
            <a:extLst>
              <a:ext uri="{FF2B5EF4-FFF2-40B4-BE49-F238E27FC236}">
                <a16:creationId xmlns="" xmlns:a16="http://schemas.microsoft.com/office/drawing/2014/main" id="{A8079298-D199-A944-86D6-ECD265B6AFA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628384" y="2471302"/>
            <a:ext cx="711200" cy="711200"/>
          </a:xfrm>
          <a:prstGeom prst="rect">
            <a:avLst/>
          </a:prstGeom>
        </p:spPr>
      </p:pic>
      <p:pic>
        <p:nvPicPr>
          <p:cNvPr id="8" name="Graphic 7">
            <a:extLst>
              <a:ext uri="{FF2B5EF4-FFF2-40B4-BE49-F238E27FC236}">
                <a16:creationId xmlns="" xmlns:a16="http://schemas.microsoft.com/office/drawing/2014/main" id="{708E5D6B-3B0D-7E46-91EF-00B27664375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628384" y="1140448"/>
            <a:ext cx="711200" cy="711200"/>
          </a:xfrm>
          <a:prstGeom prst="rect">
            <a:avLst/>
          </a:prstGeom>
        </p:spPr>
      </p:pic>
      <p:pic>
        <p:nvPicPr>
          <p:cNvPr id="10" name="Graphic 9">
            <a:extLst>
              <a:ext uri="{FF2B5EF4-FFF2-40B4-BE49-F238E27FC236}">
                <a16:creationId xmlns="" xmlns:a16="http://schemas.microsoft.com/office/drawing/2014/main" id="{1B56D920-F106-A54C-A0D7-91AFF2576A0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970140" y="2471302"/>
            <a:ext cx="711200" cy="711200"/>
          </a:xfrm>
          <a:prstGeom prst="rect">
            <a:avLst/>
          </a:prstGeom>
        </p:spPr>
      </p:pic>
      <p:pic>
        <p:nvPicPr>
          <p:cNvPr id="12" name="Graphic 11">
            <a:extLst>
              <a:ext uri="{FF2B5EF4-FFF2-40B4-BE49-F238E27FC236}">
                <a16:creationId xmlns="" xmlns:a16="http://schemas.microsoft.com/office/drawing/2014/main" id="{31C651FF-0712-064B-AE14-D671A461CF7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970140" y="1140448"/>
            <a:ext cx="711200" cy="711200"/>
          </a:xfrm>
          <a:prstGeom prst="rect">
            <a:avLst/>
          </a:prstGeom>
        </p:spPr>
      </p:pic>
      <p:sp>
        <p:nvSpPr>
          <p:cNvPr id="25" name="TextBox 24">
            <a:extLst>
              <a:ext uri="{FF2B5EF4-FFF2-40B4-BE49-F238E27FC236}">
                <a16:creationId xmlns="" xmlns:a16="http://schemas.microsoft.com/office/drawing/2014/main"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t>AWS Elastic Beanstalk</a:t>
            </a:r>
          </a:p>
        </p:txBody>
      </p:sp>
      <p:sp>
        <p:nvSpPr>
          <p:cNvPr id="33" name="TextBox 32">
            <a:extLst>
              <a:ext uri="{FF2B5EF4-FFF2-40B4-BE49-F238E27FC236}">
                <a16:creationId xmlns=""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t>Deployment</a:t>
            </a:r>
          </a:p>
        </p:txBody>
      </p:sp>
      <p:sp>
        <p:nvSpPr>
          <p:cNvPr id="34" name="TextBox 33">
            <a:extLst>
              <a:ext uri="{FF2B5EF4-FFF2-40B4-BE49-F238E27FC236}">
                <a16:creationId xmlns=""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t>Application</a:t>
            </a:r>
          </a:p>
        </p:txBody>
      </p:sp>
      <p:sp>
        <p:nvSpPr>
          <p:cNvPr id="35" name="TextBox 34">
            <a:extLst>
              <a:ext uri="{FF2B5EF4-FFF2-40B4-BE49-F238E27FC236}">
                <a16:creationId xmlns="" xmlns:a16="http://schemas.microsoft.com/office/drawing/2014/main"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t>AWS Lambda</a:t>
            </a:r>
          </a:p>
        </p:txBody>
      </p:sp>
      <p:sp>
        <p:nvSpPr>
          <p:cNvPr id="36" name="TextBox 35">
            <a:extLst>
              <a:ext uri="{FF2B5EF4-FFF2-40B4-BE49-F238E27FC236}">
                <a16:creationId xmlns=""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t>Lambda function</a:t>
            </a:r>
          </a:p>
        </p:txBody>
      </p:sp>
      <p:sp>
        <p:nvSpPr>
          <p:cNvPr id="37" name="TextBox 36">
            <a:extLst>
              <a:ext uri="{FF2B5EF4-FFF2-40B4-BE49-F238E27FC236}">
                <a16:creationId xmlns="" xmlns:a16="http://schemas.microsoft.com/office/drawing/2014/main"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t>AWS Elastic Beanstalk</a:t>
            </a:r>
          </a:p>
        </p:txBody>
      </p:sp>
      <p:sp>
        <p:nvSpPr>
          <p:cNvPr id="38" name="TextBox 37">
            <a:extLst>
              <a:ext uri="{FF2B5EF4-FFF2-40B4-BE49-F238E27FC236}">
                <a16:creationId xmlns="" xmlns:a16="http://schemas.microsoft.com/office/drawing/2014/main"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t>AWS Lambda</a:t>
            </a:r>
          </a:p>
        </p:txBody>
      </p:sp>
      <p:pic>
        <p:nvPicPr>
          <p:cNvPr id="39" name="Graphic 38">
            <a:extLst>
              <a:ext uri="{FF2B5EF4-FFF2-40B4-BE49-F238E27FC236}">
                <a16:creationId xmlns="" xmlns:a16="http://schemas.microsoft.com/office/drawing/2014/main" id="{88C00AE9-C95F-B14F-80B0-1F56B1F1296F}"/>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761134" y="4932293"/>
            <a:ext cx="469900" cy="469900"/>
          </a:xfrm>
          <a:prstGeom prst="rect">
            <a:avLst/>
          </a:prstGeom>
        </p:spPr>
      </p:pic>
      <p:pic>
        <p:nvPicPr>
          <p:cNvPr id="40" name="Graphic 39">
            <a:extLst>
              <a:ext uri="{FF2B5EF4-FFF2-40B4-BE49-F238E27FC236}">
                <a16:creationId xmlns="" xmlns:a16="http://schemas.microsoft.com/office/drawing/2014/main" id="{7D2338D2-B0AF-F64E-9A92-86797AFF528E}"/>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761134" y="3984792"/>
            <a:ext cx="469900" cy="469900"/>
          </a:xfrm>
          <a:prstGeom prst="rect">
            <a:avLst/>
          </a:prstGeom>
        </p:spPr>
      </p:pic>
      <p:pic>
        <p:nvPicPr>
          <p:cNvPr id="43" name="Graphic 42">
            <a:extLst>
              <a:ext uri="{FF2B5EF4-FFF2-40B4-BE49-F238E27FC236}">
                <a16:creationId xmlns="" xmlns:a16="http://schemas.microsoft.com/office/drawing/2014/main" id="{4130D902-988A-C441-B94E-F5D6D001FFBA}"/>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135918" y="3897564"/>
            <a:ext cx="469900" cy="469900"/>
          </a:xfrm>
          <a:prstGeom prst="rect">
            <a:avLst/>
          </a:prstGeom>
        </p:spPr>
      </p:pic>
      <p:pic>
        <p:nvPicPr>
          <p:cNvPr id="44" name="Graphic 43">
            <a:extLst>
              <a:ext uri="{FF2B5EF4-FFF2-40B4-BE49-F238E27FC236}">
                <a16:creationId xmlns="" xmlns:a16="http://schemas.microsoft.com/office/drawing/2014/main" id="{49BFD3E4-C3C7-C84A-A0A2-EF5E2E8D06DC}"/>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015268" y="2471302"/>
            <a:ext cx="711200" cy="711200"/>
          </a:xfrm>
          <a:prstGeom prst="rect">
            <a:avLst/>
          </a:prstGeom>
        </p:spPr>
      </p:pic>
      <p:pic>
        <p:nvPicPr>
          <p:cNvPr id="45" name="Graphic 44">
            <a:extLst>
              <a:ext uri="{FF2B5EF4-FFF2-40B4-BE49-F238E27FC236}">
                <a16:creationId xmlns="" xmlns:a16="http://schemas.microsoft.com/office/drawing/2014/main" id="{E2DAEC15-20F6-3647-8A23-EC2BA0B080D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015268" y="1140448"/>
            <a:ext cx="711200" cy="711200"/>
          </a:xfrm>
          <a:prstGeom prst="rect">
            <a:avLst/>
          </a:prstGeom>
        </p:spPr>
      </p:pic>
      <p:pic>
        <p:nvPicPr>
          <p:cNvPr id="7" name="Graphic 6">
            <a:extLst>
              <a:ext uri="{FF2B5EF4-FFF2-40B4-BE49-F238E27FC236}">
                <a16:creationId xmlns="" xmlns:a16="http://schemas.microsoft.com/office/drawing/2014/main" id="{1CEDDBFE-5070-CE42-8F45-83D0BD5BA61E}"/>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2614185" y="2540753"/>
            <a:ext cx="711200" cy="711200"/>
          </a:xfrm>
          <a:prstGeom prst="rect">
            <a:avLst/>
          </a:prstGeom>
        </p:spPr>
      </p:pic>
      <p:pic>
        <p:nvPicPr>
          <p:cNvPr id="11" name="Graphic 10">
            <a:extLst>
              <a:ext uri="{FF2B5EF4-FFF2-40B4-BE49-F238E27FC236}">
                <a16:creationId xmlns="" xmlns:a16="http://schemas.microsoft.com/office/drawing/2014/main" id="{0FEDE7D2-452D-5940-BCF6-A30BD1443B92}"/>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614185" y="1140448"/>
            <a:ext cx="711200" cy="711200"/>
          </a:xfrm>
          <a:prstGeom prst="rect">
            <a:avLst/>
          </a:prstGeom>
        </p:spPr>
      </p:pic>
    </p:spTree>
    <p:extLst>
      <p:ext uri="{BB962C8B-B14F-4D97-AF65-F5344CB8AC3E}">
        <p14:creationId xmlns:p14="http://schemas.microsoft.com/office/powerpoint/2010/main" val="7201474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41</a:t>
            </a:fld>
            <a:endParaRPr lang="en-US" dirty="0"/>
          </a:p>
        </p:txBody>
      </p:sp>
      <p:sp>
        <p:nvSpPr>
          <p:cNvPr id="3" name="Title 2">
            <a:extLst>
              <a:ext uri="{FF2B5EF4-FFF2-40B4-BE49-F238E27FC236}">
                <a16:creationId xmlns=""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4/5</a:t>
            </a:r>
          </a:p>
        </p:txBody>
      </p:sp>
      <p:sp>
        <p:nvSpPr>
          <p:cNvPr id="15" name="TextBox 14">
            <a:extLst>
              <a:ext uri="{FF2B5EF4-FFF2-40B4-BE49-F238E27FC236}">
                <a16:creationId xmlns="" xmlns:a16="http://schemas.microsoft.com/office/drawing/2014/main" id="{E3C0960A-3D31-6D47-8EAA-93DE09090CDD}"/>
              </a:ext>
            </a:extLst>
          </p:cNvPr>
          <p:cNvSpPr txBox="1"/>
          <p:nvPr/>
        </p:nvSpPr>
        <p:spPr>
          <a:xfrm>
            <a:off x="6592593" y="1996980"/>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cxnSp>
        <p:nvCxnSpPr>
          <p:cNvPr id="21" name="Straight Connector 20">
            <a:extLst>
              <a:ext uri="{FF2B5EF4-FFF2-40B4-BE49-F238E27FC236}">
                <a16:creationId xmlns=""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09197E3-ED00-A14E-AE2D-4462923F8A0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F00DF9FA-0389-6944-A32C-C349F314178D}"/>
              </a:ext>
            </a:extLst>
          </p:cNvPr>
          <p:cNvSpPr txBox="1"/>
          <p:nvPr/>
        </p:nvSpPr>
        <p:spPr>
          <a:xfrm>
            <a:off x="8981486" y="1996980"/>
            <a:ext cx="2301904" cy="307777"/>
          </a:xfrm>
          <a:prstGeom prst="rect">
            <a:avLst/>
          </a:prstGeom>
          <a:noFill/>
        </p:spPr>
        <p:txBody>
          <a:bodyPr wrap="square" rtlCol="0">
            <a:spAutoFit/>
          </a:bodyPr>
          <a:lstStyle/>
          <a:p>
            <a:pPr algn="ctr"/>
            <a:r>
              <a:rPr lang="en-US" sz="1400" dirty="0"/>
              <a:t>AWS Outposts</a:t>
            </a:r>
          </a:p>
        </p:txBody>
      </p:sp>
      <p:sp>
        <p:nvSpPr>
          <p:cNvPr id="18" name="TextBox 17">
            <a:extLst>
              <a:ext uri="{FF2B5EF4-FFF2-40B4-BE49-F238E27FC236}">
                <a16:creationId xmlns="" xmlns:a16="http://schemas.microsoft.com/office/drawing/2014/main" id="{DA1EA3C9-2C7E-AC42-BF2F-6C95F67869F3}"/>
              </a:ext>
            </a:extLst>
          </p:cNvPr>
          <p:cNvSpPr txBox="1"/>
          <p:nvPr/>
        </p:nvSpPr>
        <p:spPr>
          <a:xfrm>
            <a:off x="6592593" y="3368580"/>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sp>
        <p:nvSpPr>
          <p:cNvPr id="19" name="TextBox 18">
            <a:extLst>
              <a:ext uri="{FF2B5EF4-FFF2-40B4-BE49-F238E27FC236}">
                <a16:creationId xmlns="" xmlns:a16="http://schemas.microsoft.com/office/drawing/2014/main" id="{74E1FF71-399D-5745-B9DB-DC3B3D0B3E56}"/>
              </a:ext>
            </a:extLst>
          </p:cNvPr>
          <p:cNvSpPr txBox="1"/>
          <p:nvPr/>
        </p:nvSpPr>
        <p:spPr>
          <a:xfrm>
            <a:off x="8981486" y="3368580"/>
            <a:ext cx="2301904" cy="307777"/>
          </a:xfrm>
          <a:prstGeom prst="rect">
            <a:avLst/>
          </a:prstGeom>
          <a:noFill/>
        </p:spPr>
        <p:txBody>
          <a:bodyPr wrap="square" rtlCol="0">
            <a:spAutoFit/>
          </a:bodyPr>
          <a:lstStyle/>
          <a:p>
            <a:pPr algn="ctr"/>
            <a:r>
              <a:rPr lang="en-US" sz="1400" dirty="0"/>
              <a:t>AWS Outposts</a:t>
            </a:r>
          </a:p>
        </p:txBody>
      </p:sp>
      <p:pic>
        <p:nvPicPr>
          <p:cNvPr id="6" name="Graphic 5">
            <a:extLst>
              <a:ext uri="{FF2B5EF4-FFF2-40B4-BE49-F238E27FC236}">
                <a16:creationId xmlns="" xmlns:a16="http://schemas.microsoft.com/office/drawing/2014/main" id="{D1DB3C02-99BC-F546-AE77-8D48550516D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387945" y="2622655"/>
            <a:ext cx="711200" cy="711200"/>
          </a:xfrm>
          <a:prstGeom prst="rect">
            <a:avLst/>
          </a:prstGeom>
        </p:spPr>
      </p:pic>
      <p:pic>
        <p:nvPicPr>
          <p:cNvPr id="8" name="Graphic 7">
            <a:extLst>
              <a:ext uri="{FF2B5EF4-FFF2-40B4-BE49-F238E27FC236}">
                <a16:creationId xmlns="" xmlns:a16="http://schemas.microsoft.com/office/drawing/2014/main" id="{4B085FAE-52DC-974F-BBCE-A396752E280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387945" y="1201167"/>
            <a:ext cx="711200" cy="711200"/>
          </a:xfrm>
          <a:prstGeom prst="rect">
            <a:avLst/>
          </a:prstGeom>
        </p:spPr>
      </p:pic>
      <p:pic>
        <p:nvPicPr>
          <p:cNvPr id="10" name="Graphic 9">
            <a:extLst>
              <a:ext uri="{FF2B5EF4-FFF2-40B4-BE49-F238E27FC236}">
                <a16:creationId xmlns="" xmlns:a16="http://schemas.microsoft.com/office/drawing/2014/main" id="{08198DF6-FB87-C245-B75F-1D7D4B4BFB3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776838" y="2622655"/>
            <a:ext cx="711200" cy="711200"/>
          </a:xfrm>
          <a:prstGeom prst="rect">
            <a:avLst/>
          </a:prstGeom>
        </p:spPr>
      </p:pic>
      <p:pic>
        <p:nvPicPr>
          <p:cNvPr id="12" name="Graphic 11">
            <a:extLst>
              <a:ext uri="{FF2B5EF4-FFF2-40B4-BE49-F238E27FC236}">
                <a16:creationId xmlns="" xmlns:a16="http://schemas.microsoft.com/office/drawing/2014/main" id="{DE385EC5-0233-F044-88DB-113586FFC19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776838" y="1201167"/>
            <a:ext cx="711200" cy="711200"/>
          </a:xfrm>
          <a:prstGeom prst="rect">
            <a:avLst/>
          </a:prstGeom>
        </p:spPr>
      </p:pic>
      <p:sp>
        <p:nvSpPr>
          <p:cNvPr id="26" name="TextBox 25">
            <a:extLst>
              <a:ext uri="{FF2B5EF4-FFF2-40B4-BE49-F238E27FC236}">
                <a16:creationId xmlns="" xmlns:a16="http://schemas.microsoft.com/office/drawing/2014/main" id="{1BAD87E9-1B93-F546-8256-5CAE00678BD8}"/>
              </a:ext>
            </a:extLst>
          </p:cNvPr>
          <p:cNvSpPr txBox="1"/>
          <p:nvPr/>
        </p:nvSpPr>
        <p:spPr>
          <a:xfrm>
            <a:off x="1882296" y="1983170"/>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28" name="TextBox 27">
            <a:extLst>
              <a:ext uri="{FF2B5EF4-FFF2-40B4-BE49-F238E27FC236}">
                <a16:creationId xmlns="" xmlns:a16="http://schemas.microsoft.com/office/drawing/2014/main" id="{2A8A8250-3FEE-2D4A-BC47-BF3F7DFD2362}"/>
              </a:ext>
            </a:extLst>
          </p:cNvPr>
          <p:cNvSpPr txBox="1"/>
          <p:nvPr/>
        </p:nvSpPr>
        <p:spPr>
          <a:xfrm>
            <a:off x="1882296" y="3376161"/>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30" name="TextBox 29">
            <a:extLst>
              <a:ext uri="{FF2B5EF4-FFF2-40B4-BE49-F238E27FC236}">
                <a16:creationId xmlns="" xmlns:a16="http://schemas.microsoft.com/office/drawing/2014/main" id="{7294CD6F-0201-0449-905B-53C97FE7C350}"/>
              </a:ext>
            </a:extLst>
          </p:cNvPr>
          <p:cNvSpPr txBox="1"/>
          <p:nvPr/>
        </p:nvSpPr>
        <p:spPr>
          <a:xfrm>
            <a:off x="4134970" y="1983170"/>
            <a:ext cx="2301904" cy="307777"/>
          </a:xfrm>
          <a:prstGeom prst="rect">
            <a:avLst/>
          </a:prstGeom>
          <a:noFill/>
        </p:spPr>
        <p:txBody>
          <a:bodyPr wrap="square" rtlCol="0">
            <a:spAutoFit/>
          </a:bodyPr>
          <a:lstStyle/>
          <a:p>
            <a:pPr algn="ctr"/>
            <a:r>
              <a:rPr lang="en-US" sz="1400" dirty="0"/>
              <a:t>AWS Batch</a:t>
            </a:r>
          </a:p>
        </p:txBody>
      </p:sp>
      <p:sp>
        <p:nvSpPr>
          <p:cNvPr id="32" name="TextBox 31">
            <a:extLst>
              <a:ext uri="{FF2B5EF4-FFF2-40B4-BE49-F238E27FC236}">
                <a16:creationId xmlns="" xmlns:a16="http://schemas.microsoft.com/office/drawing/2014/main" id="{AAE2F89D-D6A6-4041-BD91-6B2600FC3F0B}"/>
              </a:ext>
            </a:extLst>
          </p:cNvPr>
          <p:cNvSpPr txBox="1"/>
          <p:nvPr/>
        </p:nvSpPr>
        <p:spPr>
          <a:xfrm>
            <a:off x="4134970" y="3377073"/>
            <a:ext cx="2301904" cy="307777"/>
          </a:xfrm>
          <a:prstGeom prst="rect">
            <a:avLst/>
          </a:prstGeom>
          <a:noFill/>
        </p:spPr>
        <p:txBody>
          <a:bodyPr wrap="square" rtlCol="0">
            <a:spAutoFit/>
          </a:bodyPr>
          <a:lstStyle/>
          <a:p>
            <a:pPr algn="ctr"/>
            <a:r>
              <a:rPr lang="en-US" sz="1400" dirty="0"/>
              <a:t>AWS Batch</a:t>
            </a:r>
          </a:p>
        </p:txBody>
      </p:sp>
      <p:pic>
        <p:nvPicPr>
          <p:cNvPr id="33" name="Graphic 32">
            <a:extLst>
              <a:ext uri="{FF2B5EF4-FFF2-40B4-BE49-F238E27FC236}">
                <a16:creationId xmlns="" xmlns:a16="http://schemas.microsoft.com/office/drawing/2014/main" id="{70318D7D-F6D1-2841-AC94-ED4742B6CBA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677648" y="2622655"/>
            <a:ext cx="711200" cy="711200"/>
          </a:xfrm>
          <a:prstGeom prst="rect">
            <a:avLst/>
          </a:prstGeom>
        </p:spPr>
      </p:pic>
      <p:pic>
        <p:nvPicPr>
          <p:cNvPr id="34" name="Graphic 33">
            <a:extLst>
              <a:ext uri="{FF2B5EF4-FFF2-40B4-BE49-F238E27FC236}">
                <a16:creationId xmlns="" xmlns:a16="http://schemas.microsoft.com/office/drawing/2014/main" id="{C93BC081-046C-6548-BDD2-FB21F56F2FD6}"/>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677648" y="1201167"/>
            <a:ext cx="711200" cy="711200"/>
          </a:xfrm>
          <a:prstGeom prst="rect">
            <a:avLst/>
          </a:prstGeom>
        </p:spPr>
      </p:pic>
      <p:pic>
        <p:nvPicPr>
          <p:cNvPr id="7" name="Graphic 6">
            <a:extLst>
              <a:ext uri="{FF2B5EF4-FFF2-40B4-BE49-F238E27FC236}">
                <a16:creationId xmlns="" xmlns:a16="http://schemas.microsoft.com/office/drawing/2014/main" id="{3DB79516-0CF7-A34A-841C-97AD925A6C36}"/>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930322" y="2622655"/>
            <a:ext cx="711200" cy="711200"/>
          </a:xfrm>
          <a:prstGeom prst="rect">
            <a:avLst/>
          </a:prstGeom>
        </p:spPr>
      </p:pic>
      <p:pic>
        <p:nvPicPr>
          <p:cNvPr id="11" name="Graphic 10">
            <a:extLst>
              <a:ext uri="{FF2B5EF4-FFF2-40B4-BE49-F238E27FC236}">
                <a16:creationId xmlns="" xmlns:a16="http://schemas.microsoft.com/office/drawing/2014/main" id="{16147C40-97CD-FD47-BD5D-255053627815}"/>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930322" y="1201167"/>
            <a:ext cx="711200" cy="711200"/>
          </a:xfrm>
          <a:prstGeom prst="rect">
            <a:avLst/>
          </a:prstGeom>
        </p:spPr>
      </p:pic>
    </p:spTree>
    <p:extLst>
      <p:ext uri="{BB962C8B-B14F-4D97-AF65-F5344CB8AC3E}">
        <p14:creationId xmlns:p14="http://schemas.microsoft.com/office/powerpoint/2010/main" val="690331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42</a:t>
            </a:fld>
            <a:endParaRPr lang="en-US" dirty="0"/>
          </a:p>
        </p:txBody>
      </p:sp>
      <p:sp>
        <p:nvSpPr>
          <p:cNvPr id="3" name="Title 2">
            <a:extLst>
              <a:ext uri="{FF2B5EF4-FFF2-40B4-BE49-F238E27FC236}">
                <a16:creationId xmlns=""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 xmlns:a16="http://schemas.microsoft.com/office/drawing/2014/main" id="{D19674A1-A4CB-3D43-BCDA-761F1F3197C2}"/>
              </a:ext>
            </a:extLst>
          </p:cNvPr>
          <p:cNvSpPr>
            <a:spLocks noGrp="1"/>
          </p:cNvSpPr>
          <p:nvPr>
            <p:ph type="body" sz="quarter" idx="11"/>
          </p:nvPr>
        </p:nvSpPr>
        <p:spPr/>
        <p:txBody>
          <a:bodyPr/>
          <a:lstStyle/>
          <a:p>
            <a:r>
              <a:rPr lang="en-US" dirty="0"/>
              <a:t>5/5</a:t>
            </a:r>
          </a:p>
        </p:txBody>
      </p:sp>
      <p:cxnSp>
        <p:nvCxnSpPr>
          <p:cNvPr id="21" name="Straight Connector 20">
            <a:extLst>
              <a:ext uri="{FF2B5EF4-FFF2-40B4-BE49-F238E27FC236}">
                <a16:creationId xmlns=""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6754EA91-DA89-8142-926D-99AA17FB9AB4}"/>
              </a:ext>
            </a:extLst>
          </p:cNvPr>
          <p:cNvSpPr txBox="1"/>
          <p:nvPr/>
        </p:nvSpPr>
        <p:spPr>
          <a:xfrm>
            <a:off x="1817651" y="1811354"/>
            <a:ext cx="2301904" cy="523220"/>
          </a:xfrm>
          <a:prstGeom prst="rect">
            <a:avLst/>
          </a:prstGeom>
          <a:noFill/>
        </p:spPr>
        <p:txBody>
          <a:bodyPr wrap="square" rtlCol="0">
            <a:spAutoFit/>
          </a:bodyPr>
          <a:lstStyle/>
          <a:p>
            <a:pPr algn="ctr"/>
            <a:r>
              <a:rPr lang="en-US" sz="1400" dirty="0"/>
              <a:t>AWS Serverless Application Repository</a:t>
            </a:r>
          </a:p>
        </p:txBody>
      </p:sp>
      <p:sp>
        <p:nvSpPr>
          <p:cNvPr id="20" name="TextBox 19">
            <a:extLst>
              <a:ext uri="{FF2B5EF4-FFF2-40B4-BE49-F238E27FC236}">
                <a16:creationId xmlns="" xmlns:a16="http://schemas.microsoft.com/office/drawing/2014/main" id="{465073D2-2B34-C74F-B921-74F2C5253B21}"/>
              </a:ext>
            </a:extLst>
          </p:cNvPr>
          <p:cNvSpPr txBox="1"/>
          <p:nvPr/>
        </p:nvSpPr>
        <p:spPr>
          <a:xfrm>
            <a:off x="1817651" y="3222710"/>
            <a:ext cx="2301904" cy="523220"/>
          </a:xfrm>
          <a:prstGeom prst="rect">
            <a:avLst/>
          </a:prstGeom>
          <a:noFill/>
        </p:spPr>
        <p:txBody>
          <a:bodyPr wrap="square" rtlCol="0">
            <a:spAutoFit/>
          </a:bodyPr>
          <a:lstStyle/>
          <a:p>
            <a:pPr algn="ctr"/>
            <a:r>
              <a:rPr lang="en-US" sz="1400" dirty="0"/>
              <a:t>AWS Serverless Application Repository</a:t>
            </a:r>
          </a:p>
        </p:txBody>
      </p:sp>
      <p:sp>
        <p:nvSpPr>
          <p:cNvPr id="22" name="TextBox 21">
            <a:extLst>
              <a:ext uri="{FF2B5EF4-FFF2-40B4-BE49-F238E27FC236}">
                <a16:creationId xmlns="" xmlns:a16="http://schemas.microsoft.com/office/drawing/2014/main" id="{95F57573-EB84-934E-8376-11D932AEE98B}"/>
              </a:ext>
            </a:extLst>
          </p:cNvPr>
          <p:cNvSpPr txBox="1"/>
          <p:nvPr/>
        </p:nvSpPr>
        <p:spPr>
          <a:xfrm>
            <a:off x="4259768" y="1811354"/>
            <a:ext cx="2301904" cy="307777"/>
          </a:xfrm>
          <a:prstGeom prst="rect">
            <a:avLst/>
          </a:prstGeom>
          <a:noFill/>
        </p:spPr>
        <p:txBody>
          <a:bodyPr wrap="square" rtlCol="0">
            <a:spAutoFit/>
          </a:bodyPr>
          <a:lstStyle/>
          <a:p>
            <a:pPr algn="ctr"/>
            <a:r>
              <a:rPr lang="en-US" sz="1400" dirty="0" err="1"/>
              <a:t>Vmware</a:t>
            </a:r>
            <a:r>
              <a:rPr lang="en-US" sz="1400" dirty="0"/>
              <a:t> Cloud on AWS</a:t>
            </a:r>
          </a:p>
        </p:txBody>
      </p:sp>
      <p:sp>
        <p:nvSpPr>
          <p:cNvPr id="25" name="TextBox 24">
            <a:extLst>
              <a:ext uri="{FF2B5EF4-FFF2-40B4-BE49-F238E27FC236}">
                <a16:creationId xmlns="" xmlns:a16="http://schemas.microsoft.com/office/drawing/2014/main" id="{64216852-85D4-4E45-BB1D-6212E31C5676}"/>
              </a:ext>
            </a:extLst>
          </p:cNvPr>
          <p:cNvSpPr txBox="1"/>
          <p:nvPr/>
        </p:nvSpPr>
        <p:spPr>
          <a:xfrm>
            <a:off x="4259768" y="3222710"/>
            <a:ext cx="2301904" cy="307777"/>
          </a:xfrm>
          <a:prstGeom prst="rect">
            <a:avLst/>
          </a:prstGeom>
          <a:noFill/>
        </p:spPr>
        <p:txBody>
          <a:bodyPr wrap="square" rtlCol="0">
            <a:spAutoFit/>
          </a:bodyPr>
          <a:lstStyle/>
          <a:p>
            <a:pPr algn="ctr"/>
            <a:r>
              <a:rPr lang="en-US" sz="1400" dirty="0" err="1"/>
              <a:t>Vmware</a:t>
            </a:r>
            <a:r>
              <a:rPr lang="en-US" sz="1400" dirty="0"/>
              <a:t> Cloud on AWS</a:t>
            </a:r>
          </a:p>
        </p:txBody>
      </p:sp>
      <p:pic>
        <p:nvPicPr>
          <p:cNvPr id="14" name="Graphic 13">
            <a:extLst>
              <a:ext uri="{FF2B5EF4-FFF2-40B4-BE49-F238E27FC236}">
                <a16:creationId xmlns="" xmlns:a16="http://schemas.microsoft.com/office/drawing/2014/main" id="{57229095-51EB-0B43-AAB1-433F97481F2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13003" y="2425363"/>
            <a:ext cx="711200" cy="711200"/>
          </a:xfrm>
          <a:prstGeom prst="rect">
            <a:avLst/>
          </a:prstGeom>
        </p:spPr>
      </p:pic>
      <p:pic>
        <p:nvPicPr>
          <p:cNvPr id="27" name="Graphic 26">
            <a:extLst>
              <a:ext uri="{FF2B5EF4-FFF2-40B4-BE49-F238E27FC236}">
                <a16:creationId xmlns="" xmlns:a16="http://schemas.microsoft.com/office/drawing/2014/main" id="{FB31EC3B-EB23-9748-A5B4-2579F4532C7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13003" y="1109469"/>
            <a:ext cx="711200" cy="711200"/>
          </a:xfrm>
          <a:prstGeom prst="rect">
            <a:avLst/>
          </a:prstGeom>
        </p:spPr>
      </p:pic>
      <p:pic>
        <p:nvPicPr>
          <p:cNvPr id="29" name="Graphic 28">
            <a:extLst>
              <a:ext uri="{FF2B5EF4-FFF2-40B4-BE49-F238E27FC236}">
                <a16:creationId xmlns="" xmlns:a16="http://schemas.microsoft.com/office/drawing/2014/main" id="{4FDDA9C7-3BC8-A845-ABFB-151F7F75D20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55120" y="2425363"/>
            <a:ext cx="711200" cy="711200"/>
          </a:xfrm>
          <a:prstGeom prst="rect">
            <a:avLst/>
          </a:prstGeom>
        </p:spPr>
      </p:pic>
      <p:pic>
        <p:nvPicPr>
          <p:cNvPr id="31" name="Graphic 30">
            <a:extLst>
              <a:ext uri="{FF2B5EF4-FFF2-40B4-BE49-F238E27FC236}">
                <a16:creationId xmlns="" xmlns:a16="http://schemas.microsoft.com/office/drawing/2014/main" id="{C160704A-5104-2B44-9C55-26D4BD1CAD7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55120" y="1109469"/>
            <a:ext cx="711200" cy="711200"/>
          </a:xfrm>
          <a:prstGeom prst="rect">
            <a:avLst/>
          </a:prstGeom>
        </p:spPr>
      </p:pic>
    </p:spTree>
    <p:extLst>
      <p:ext uri="{BB962C8B-B14F-4D97-AF65-F5344CB8AC3E}">
        <p14:creationId xmlns:p14="http://schemas.microsoft.com/office/powerpoint/2010/main" val="1922668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E69042-4225-DD49-8221-9A80928D7FD9}"/>
              </a:ext>
            </a:extLst>
          </p:cNvPr>
          <p:cNvSpPr>
            <a:spLocks noGrp="1"/>
          </p:cNvSpPr>
          <p:nvPr>
            <p:ph type="title"/>
          </p:nvPr>
        </p:nvSpPr>
        <p:spPr/>
        <p:txBody>
          <a:bodyPr/>
          <a:lstStyle/>
          <a:p>
            <a:r>
              <a:rPr lang="en-US" dirty="0"/>
              <a:t>Customer Engagement</a:t>
            </a:r>
          </a:p>
        </p:txBody>
      </p:sp>
      <p:sp>
        <p:nvSpPr>
          <p:cNvPr id="3" name="Slide Number Placeholder 2">
            <a:extLst>
              <a:ext uri="{FF2B5EF4-FFF2-40B4-BE49-F238E27FC236}">
                <a16:creationId xmlns=""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43</a:t>
            </a:fld>
            <a:endParaRPr lang="en-US" dirty="0"/>
          </a:p>
        </p:txBody>
      </p:sp>
      <p:pic>
        <p:nvPicPr>
          <p:cNvPr id="7" name="Graphic 6">
            <a:extLst>
              <a:ext uri="{FF2B5EF4-FFF2-40B4-BE49-F238E27FC236}">
                <a16:creationId xmlns="" xmlns:a16="http://schemas.microsoft.com/office/drawing/2014/main" id="{227C6925-9C9A-9245-9DEE-AC8E031CBEB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00063" y="3550452"/>
            <a:ext cx="952500" cy="952500"/>
          </a:xfrm>
          <a:prstGeom prst="rect">
            <a:avLst/>
          </a:prstGeom>
        </p:spPr>
      </p:pic>
      <p:pic>
        <p:nvPicPr>
          <p:cNvPr id="9" name="Graphic 8">
            <a:extLst>
              <a:ext uri="{FF2B5EF4-FFF2-40B4-BE49-F238E27FC236}">
                <a16:creationId xmlns="" xmlns:a16="http://schemas.microsoft.com/office/drawing/2014/main" id="{F978432D-8AF5-3042-8467-4225D3B21E1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00063" y="2280621"/>
            <a:ext cx="952500" cy="952500"/>
          </a:xfrm>
          <a:prstGeom prst="rect">
            <a:avLst/>
          </a:prstGeom>
        </p:spPr>
      </p:pic>
    </p:spTree>
    <p:extLst>
      <p:ext uri="{BB962C8B-B14F-4D97-AF65-F5344CB8AC3E}">
        <p14:creationId xmlns:p14="http://schemas.microsoft.com/office/powerpoint/2010/main" val="150173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44</a:t>
            </a:fld>
            <a:endParaRPr lang="en-US" dirty="0"/>
          </a:p>
        </p:txBody>
      </p:sp>
      <p:sp>
        <p:nvSpPr>
          <p:cNvPr id="3" name="Title 2">
            <a:extLst>
              <a:ext uri="{FF2B5EF4-FFF2-40B4-BE49-F238E27FC236}">
                <a16:creationId xmlns="" xmlns:a16="http://schemas.microsoft.com/office/drawing/2014/main" id="{864BE1CF-6580-3642-97A8-38B393B774B8}"/>
              </a:ext>
            </a:extLst>
          </p:cNvPr>
          <p:cNvSpPr>
            <a:spLocks noGrp="1"/>
          </p:cNvSpPr>
          <p:nvPr>
            <p:ph type="title"/>
          </p:nvPr>
        </p:nvSpPr>
        <p:spPr/>
        <p:txBody>
          <a:bodyPr/>
          <a:lstStyle/>
          <a:p>
            <a:r>
              <a:rPr lang="en-US" dirty="0"/>
              <a:t>Customer Engagement</a:t>
            </a:r>
          </a:p>
        </p:txBody>
      </p:sp>
      <p:sp>
        <p:nvSpPr>
          <p:cNvPr id="4" name="Text Placeholder 3">
            <a:extLst>
              <a:ext uri="{FF2B5EF4-FFF2-40B4-BE49-F238E27FC236}">
                <a16:creationId xmlns="" xmlns:a16="http://schemas.microsoft.com/office/drawing/2014/main"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t>Amazon Connect</a:t>
            </a:r>
          </a:p>
        </p:txBody>
      </p:sp>
      <p:cxnSp>
        <p:nvCxnSpPr>
          <p:cNvPr id="6" name="Straight Connector 5">
            <a:extLst>
              <a:ext uri="{FF2B5EF4-FFF2-40B4-BE49-F238E27FC236}">
                <a16:creationId xmlns=""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t>Amazon Pinpoint</a:t>
            </a:r>
          </a:p>
        </p:txBody>
      </p:sp>
      <p:sp>
        <p:nvSpPr>
          <p:cNvPr id="10" name="TextBox 9">
            <a:extLst>
              <a:ext uri="{FF2B5EF4-FFF2-40B4-BE49-F238E27FC236}">
                <a16:creationId xmlns="" xmlns:a16="http://schemas.microsoft.com/office/drawing/2014/main" id="{A48D21E1-A85B-4347-8A3D-3650F080AD51}"/>
              </a:ext>
            </a:extLst>
          </p:cNvPr>
          <p:cNvSpPr txBox="1"/>
          <p:nvPr/>
        </p:nvSpPr>
        <p:spPr>
          <a:xfrm>
            <a:off x="6590371" y="1826141"/>
            <a:ext cx="2301904" cy="523220"/>
          </a:xfrm>
          <a:prstGeom prst="rect">
            <a:avLst/>
          </a:prstGeom>
          <a:noFill/>
        </p:spPr>
        <p:txBody>
          <a:bodyPr wrap="square" rtlCol="0">
            <a:spAutoFit/>
          </a:bodyPr>
          <a:lstStyle/>
          <a:p>
            <a:pPr algn="ctr"/>
            <a:r>
              <a:rPr lang="en-US" sz="1400" dirty="0"/>
              <a:t>Amazon Simple Email Service (SES)</a:t>
            </a:r>
          </a:p>
        </p:txBody>
      </p:sp>
      <p:sp>
        <p:nvSpPr>
          <p:cNvPr id="11" name="TextBox 10">
            <a:extLst>
              <a:ext uri="{FF2B5EF4-FFF2-40B4-BE49-F238E27FC236}">
                <a16:creationId xmlns=""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t>Amazon Connect</a:t>
            </a:r>
          </a:p>
        </p:txBody>
      </p:sp>
      <p:sp>
        <p:nvSpPr>
          <p:cNvPr id="12" name="TextBox 11">
            <a:extLst>
              <a:ext uri="{FF2B5EF4-FFF2-40B4-BE49-F238E27FC236}">
                <a16:creationId xmlns=""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t>Amazon Pinpoint</a:t>
            </a:r>
          </a:p>
        </p:txBody>
      </p:sp>
      <p:sp>
        <p:nvSpPr>
          <p:cNvPr id="13" name="TextBox 12">
            <a:extLst>
              <a:ext uri="{FF2B5EF4-FFF2-40B4-BE49-F238E27FC236}">
                <a16:creationId xmlns="" xmlns:a16="http://schemas.microsoft.com/office/drawing/2014/main" id="{E7B8327F-CBEB-ED4D-B08D-25366CB22263}"/>
              </a:ext>
            </a:extLst>
          </p:cNvPr>
          <p:cNvSpPr txBox="1"/>
          <p:nvPr/>
        </p:nvSpPr>
        <p:spPr>
          <a:xfrm>
            <a:off x="6590371" y="3244770"/>
            <a:ext cx="2301904" cy="523220"/>
          </a:xfrm>
          <a:prstGeom prst="rect">
            <a:avLst/>
          </a:prstGeom>
          <a:noFill/>
        </p:spPr>
        <p:txBody>
          <a:bodyPr wrap="square" rtlCol="0">
            <a:spAutoFit/>
          </a:bodyPr>
          <a:lstStyle/>
          <a:p>
            <a:pPr algn="ctr"/>
            <a:r>
              <a:rPr lang="en-US" sz="1400" dirty="0"/>
              <a:t>Amazon Simple Email Service (SES)</a:t>
            </a:r>
          </a:p>
        </p:txBody>
      </p:sp>
      <p:sp>
        <p:nvSpPr>
          <p:cNvPr id="15" name="TextBox 14">
            <a:extLst>
              <a:ext uri="{FF2B5EF4-FFF2-40B4-BE49-F238E27FC236}">
                <a16:creationId xmlns="" xmlns:a16="http://schemas.microsoft.com/office/drawing/2014/main" id="{50D0E906-2ABF-0846-8EB7-771C66B4DC22}"/>
              </a:ext>
            </a:extLst>
          </p:cNvPr>
          <p:cNvSpPr txBox="1"/>
          <p:nvPr/>
        </p:nvSpPr>
        <p:spPr>
          <a:xfrm>
            <a:off x="6590371" y="4402711"/>
            <a:ext cx="2301904" cy="307777"/>
          </a:xfrm>
          <a:prstGeom prst="rect">
            <a:avLst/>
          </a:prstGeom>
          <a:noFill/>
        </p:spPr>
        <p:txBody>
          <a:bodyPr wrap="square" rtlCol="0">
            <a:spAutoFit/>
          </a:bodyPr>
          <a:lstStyle/>
          <a:p>
            <a:pPr algn="ctr"/>
            <a:r>
              <a:rPr lang="en-US" sz="1400" dirty="0"/>
              <a:t>Email</a:t>
            </a:r>
          </a:p>
        </p:txBody>
      </p:sp>
      <p:pic>
        <p:nvPicPr>
          <p:cNvPr id="16" name="Graphic 15">
            <a:extLst>
              <a:ext uri="{FF2B5EF4-FFF2-40B4-BE49-F238E27FC236}">
                <a16:creationId xmlns="" xmlns:a16="http://schemas.microsoft.com/office/drawing/2014/main" id="{44CBD0C3-776D-2045-BEC9-106FEF06970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42088"/>
            <a:ext cx="711200" cy="711200"/>
          </a:xfrm>
          <a:prstGeom prst="rect">
            <a:avLst/>
          </a:prstGeom>
        </p:spPr>
      </p:pic>
      <p:pic>
        <p:nvPicPr>
          <p:cNvPr id="18" name="Graphic 17">
            <a:extLst>
              <a:ext uri="{FF2B5EF4-FFF2-40B4-BE49-F238E27FC236}">
                <a16:creationId xmlns="" xmlns:a16="http://schemas.microsoft.com/office/drawing/2014/main" id="{42EC1CB7-4DB7-F843-A219-C383E606908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29878"/>
            <a:ext cx="711200" cy="711200"/>
          </a:xfrm>
          <a:prstGeom prst="rect">
            <a:avLst/>
          </a:prstGeom>
        </p:spPr>
      </p:pic>
      <p:pic>
        <p:nvPicPr>
          <p:cNvPr id="20" name="Graphic 19">
            <a:extLst>
              <a:ext uri="{FF2B5EF4-FFF2-40B4-BE49-F238E27FC236}">
                <a16:creationId xmlns="" xmlns:a16="http://schemas.microsoft.com/office/drawing/2014/main" id="{80FD9A22-ADF6-1E4F-BE38-1B43D41EB55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542088"/>
            <a:ext cx="711200" cy="711200"/>
          </a:xfrm>
          <a:prstGeom prst="rect">
            <a:avLst/>
          </a:prstGeom>
        </p:spPr>
      </p:pic>
      <p:pic>
        <p:nvPicPr>
          <p:cNvPr id="22" name="Graphic 21">
            <a:extLst>
              <a:ext uri="{FF2B5EF4-FFF2-40B4-BE49-F238E27FC236}">
                <a16:creationId xmlns="" xmlns:a16="http://schemas.microsoft.com/office/drawing/2014/main" id="{ACE747E9-2CEC-9B4B-BFE8-A410A2A3890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129878"/>
            <a:ext cx="711200" cy="711200"/>
          </a:xfrm>
          <a:prstGeom prst="rect">
            <a:avLst/>
          </a:prstGeom>
        </p:spPr>
      </p:pic>
      <p:pic>
        <p:nvPicPr>
          <p:cNvPr id="24" name="Graphic 23">
            <a:extLst>
              <a:ext uri="{FF2B5EF4-FFF2-40B4-BE49-F238E27FC236}">
                <a16:creationId xmlns="" xmlns:a16="http://schemas.microsoft.com/office/drawing/2014/main" id="{9846BD00-2EEA-0542-A599-CBD195982C8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506373" y="3913747"/>
            <a:ext cx="469900" cy="469900"/>
          </a:xfrm>
          <a:prstGeom prst="rect">
            <a:avLst/>
          </a:prstGeom>
        </p:spPr>
      </p:pic>
      <p:pic>
        <p:nvPicPr>
          <p:cNvPr id="26" name="Graphic 25">
            <a:extLst>
              <a:ext uri="{FF2B5EF4-FFF2-40B4-BE49-F238E27FC236}">
                <a16:creationId xmlns="" xmlns:a16="http://schemas.microsoft.com/office/drawing/2014/main" id="{ED9FD6F1-76DA-6A49-B207-4BF4BBC54C8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85723" y="2542088"/>
            <a:ext cx="711200" cy="711200"/>
          </a:xfrm>
          <a:prstGeom prst="rect">
            <a:avLst/>
          </a:prstGeom>
        </p:spPr>
      </p:pic>
      <p:pic>
        <p:nvPicPr>
          <p:cNvPr id="28" name="Graphic 27">
            <a:extLst>
              <a:ext uri="{FF2B5EF4-FFF2-40B4-BE49-F238E27FC236}">
                <a16:creationId xmlns="" xmlns:a16="http://schemas.microsoft.com/office/drawing/2014/main" id="{7AD1896E-084C-9E43-92EE-EE0345AD4478}"/>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385723" y="1129878"/>
            <a:ext cx="711200" cy="711200"/>
          </a:xfrm>
          <a:prstGeom prst="rect">
            <a:avLst/>
          </a:prstGeom>
        </p:spPr>
      </p:pic>
    </p:spTree>
    <p:extLst>
      <p:ext uri="{BB962C8B-B14F-4D97-AF65-F5344CB8AC3E}">
        <p14:creationId xmlns:p14="http://schemas.microsoft.com/office/powerpoint/2010/main" val="29598206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45</a:t>
            </a:fld>
            <a:endParaRPr lang="en-US" dirty="0"/>
          </a:p>
        </p:txBody>
      </p:sp>
      <p:pic>
        <p:nvPicPr>
          <p:cNvPr id="6" name="Graphic 5">
            <a:extLst>
              <a:ext uri="{FF2B5EF4-FFF2-40B4-BE49-F238E27FC236}">
                <a16:creationId xmlns="" xmlns:a16="http://schemas.microsoft.com/office/drawing/2014/main" id="{F6351D24-A6C5-0148-B5B2-C13D31F0F21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91749" y="2280621"/>
            <a:ext cx="952500" cy="952500"/>
          </a:xfrm>
          <a:prstGeom prst="rect">
            <a:avLst/>
          </a:prstGeom>
        </p:spPr>
      </p:pic>
      <p:pic>
        <p:nvPicPr>
          <p:cNvPr id="9" name="Graphic 8">
            <a:extLst>
              <a:ext uri="{FF2B5EF4-FFF2-40B4-BE49-F238E27FC236}">
                <a16:creationId xmlns="" xmlns:a16="http://schemas.microsoft.com/office/drawing/2014/main" id="{8F40916C-813E-FF4F-A174-C395817DA3D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91749" y="3600200"/>
            <a:ext cx="952500" cy="952500"/>
          </a:xfrm>
          <a:prstGeom prst="rect">
            <a:avLst/>
          </a:prstGeom>
        </p:spPr>
      </p:pic>
    </p:spTree>
    <p:extLst>
      <p:ext uri="{BB962C8B-B14F-4D97-AF65-F5344CB8AC3E}">
        <p14:creationId xmlns:p14="http://schemas.microsoft.com/office/powerpoint/2010/main" val="12854677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46</a:t>
            </a:fld>
            <a:endParaRPr lang="en-US" dirty="0"/>
          </a:p>
        </p:txBody>
      </p:sp>
      <p:sp>
        <p:nvSpPr>
          <p:cNvPr id="3" name="Title 2">
            <a:extLst>
              <a:ext uri="{FF2B5EF4-FFF2-40B4-BE49-F238E27FC236}">
                <a16:creationId xmlns=""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 xmlns:a16="http://schemas.microsoft.com/office/drawing/2014/main" id="{37B4B554-9A1E-C34A-9E01-6B47CCE6FE1D}"/>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t>Amazon Aurora</a:t>
            </a:r>
          </a:p>
        </p:txBody>
      </p:sp>
      <p:cxnSp>
        <p:nvCxnSpPr>
          <p:cNvPr id="6" name="Straight Connector 5">
            <a:extLst>
              <a:ext uri="{FF2B5EF4-FFF2-40B4-BE49-F238E27FC236}">
                <a16:creationId xmlns=""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34281044-71A4-0F48-8686-992D3658BB18}"/>
              </a:ext>
            </a:extLst>
          </p:cNvPr>
          <p:cNvSpPr txBox="1"/>
          <p:nvPr/>
        </p:nvSpPr>
        <p:spPr>
          <a:xfrm>
            <a:off x="4163250" y="1792688"/>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10" name="TextBox 9">
            <a:extLst>
              <a:ext uri="{FF2B5EF4-FFF2-40B4-BE49-F238E27FC236}">
                <a16:creationId xmlns=""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t>Amazon DynamoDB</a:t>
            </a:r>
          </a:p>
        </p:txBody>
      </p:sp>
      <p:sp>
        <p:nvSpPr>
          <p:cNvPr id="11" name="TextBox 10">
            <a:extLst>
              <a:ext uri="{FF2B5EF4-FFF2-40B4-BE49-F238E27FC236}">
                <a16:creationId xmlns="" xmlns:a16="http://schemas.microsoft.com/office/drawing/2014/main" id="{C113D77A-32D4-894B-96BE-B5405983D4D3}"/>
              </a:ext>
            </a:extLst>
          </p:cNvPr>
          <p:cNvSpPr txBox="1"/>
          <p:nvPr/>
        </p:nvSpPr>
        <p:spPr>
          <a:xfrm>
            <a:off x="9088246" y="1792688"/>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sp>
        <p:nvSpPr>
          <p:cNvPr id="12" name="TextBox 11">
            <a:extLst>
              <a:ext uri="{FF2B5EF4-FFF2-40B4-BE49-F238E27FC236}">
                <a16:creationId xmlns="" xmlns:a16="http://schemas.microsoft.com/office/drawing/2014/main" id="{5343D2EA-5488-214C-A59E-093FFE5D5045}"/>
              </a:ext>
            </a:extLst>
          </p:cNvPr>
          <p:cNvSpPr txBox="1"/>
          <p:nvPr/>
        </p:nvSpPr>
        <p:spPr>
          <a:xfrm>
            <a:off x="6476074" y="4217025"/>
            <a:ext cx="1506552" cy="276999"/>
          </a:xfrm>
          <a:prstGeom prst="rect">
            <a:avLst/>
          </a:prstGeom>
          <a:noFill/>
        </p:spPr>
        <p:txBody>
          <a:bodyPr wrap="square" rtlCol="0">
            <a:spAutoFit/>
          </a:bodyPr>
          <a:lstStyle/>
          <a:p>
            <a:pPr algn="ctr"/>
            <a:r>
              <a:rPr lang="en-US" sz="1200" dirty="0"/>
              <a:t>Attribute</a:t>
            </a:r>
          </a:p>
        </p:txBody>
      </p:sp>
      <p:sp>
        <p:nvSpPr>
          <p:cNvPr id="13" name="TextBox 12">
            <a:extLst>
              <a:ext uri="{FF2B5EF4-FFF2-40B4-BE49-F238E27FC236}">
                <a16:creationId xmlns="" xmlns:a16="http://schemas.microsoft.com/office/drawing/2014/main" id="{90D9090A-087E-8E49-9507-DF0B0DE7BAD7}"/>
              </a:ext>
            </a:extLst>
          </p:cNvPr>
          <p:cNvSpPr txBox="1"/>
          <p:nvPr/>
        </p:nvSpPr>
        <p:spPr>
          <a:xfrm>
            <a:off x="6559572" y="4913771"/>
            <a:ext cx="1506552" cy="276999"/>
          </a:xfrm>
          <a:prstGeom prst="rect">
            <a:avLst/>
          </a:prstGeom>
          <a:noFill/>
        </p:spPr>
        <p:txBody>
          <a:bodyPr wrap="square" rtlCol="0">
            <a:spAutoFit/>
          </a:bodyPr>
          <a:lstStyle/>
          <a:p>
            <a:pPr algn="ctr"/>
            <a:r>
              <a:rPr lang="en-US" sz="1200" dirty="0"/>
              <a:t>Item</a:t>
            </a:r>
          </a:p>
        </p:txBody>
      </p:sp>
      <p:sp>
        <p:nvSpPr>
          <p:cNvPr id="14" name="TextBox 13">
            <a:extLst>
              <a:ext uri="{FF2B5EF4-FFF2-40B4-BE49-F238E27FC236}">
                <a16:creationId xmlns="" xmlns:a16="http://schemas.microsoft.com/office/drawing/2014/main" id="{23847699-D60F-6041-AF99-B6715B563AD6}"/>
              </a:ext>
            </a:extLst>
          </p:cNvPr>
          <p:cNvSpPr txBox="1"/>
          <p:nvPr/>
        </p:nvSpPr>
        <p:spPr>
          <a:xfrm>
            <a:off x="6518172" y="5744131"/>
            <a:ext cx="1506552" cy="276999"/>
          </a:xfrm>
          <a:prstGeom prst="rect">
            <a:avLst/>
          </a:prstGeom>
          <a:noFill/>
        </p:spPr>
        <p:txBody>
          <a:bodyPr wrap="square" rtlCol="0">
            <a:spAutoFit/>
          </a:bodyPr>
          <a:lstStyle/>
          <a:p>
            <a:pPr algn="ctr"/>
            <a:r>
              <a:rPr lang="en-US" sz="1200" dirty="0"/>
              <a:t>Attributes</a:t>
            </a:r>
          </a:p>
        </p:txBody>
      </p:sp>
      <p:sp>
        <p:nvSpPr>
          <p:cNvPr id="15" name="TextBox 14">
            <a:extLst>
              <a:ext uri="{FF2B5EF4-FFF2-40B4-BE49-F238E27FC236}">
                <a16:creationId xmlns="" xmlns:a16="http://schemas.microsoft.com/office/drawing/2014/main" id="{FE52C513-461D-B946-AC6C-C1DFCD70EC8A}"/>
              </a:ext>
            </a:extLst>
          </p:cNvPr>
          <p:cNvSpPr txBox="1"/>
          <p:nvPr/>
        </p:nvSpPr>
        <p:spPr>
          <a:xfrm>
            <a:off x="7562265" y="4159317"/>
            <a:ext cx="1506552" cy="276999"/>
          </a:xfrm>
          <a:prstGeom prst="rect">
            <a:avLst/>
          </a:prstGeom>
          <a:noFill/>
        </p:spPr>
        <p:txBody>
          <a:bodyPr wrap="square" rtlCol="0">
            <a:spAutoFit/>
          </a:bodyPr>
          <a:lstStyle/>
          <a:p>
            <a:pPr algn="ctr"/>
            <a:r>
              <a:rPr lang="en-US" sz="1200" dirty="0"/>
              <a:t>Items</a:t>
            </a:r>
          </a:p>
        </p:txBody>
      </p:sp>
      <p:sp>
        <p:nvSpPr>
          <p:cNvPr id="16" name="TextBox 15">
            <a:extLst>
              <a:ext uri="{FF2B5EF4-FFF2-40B4-BE49-F238E27FC236}">
                <a16:creationId xmlns="" xmlns:a16="http://schemas.microsoft.com/office/drawing/2014/main" id="{E983D406-2C7B-8549-8B57-1C595A9AEDFE}"/>
              </a:ext>
            </a:extLst>
          </p:cNvPr>
          <p:cNvSpPr txBox="1"/>
          <p:nvPr/>
        </p:nvSpPr>
        <p:spPr>
          <a:xfrm>
            <a:off x="7668293" y="5683031"/>
            <a:ext cx="1419953" cy="461665"/>
          </a:xfrm>
          <a:prstGeom prst="rect">
            <a:avLst/>
          </a:prstGeom>
          <a:noFill/>
        </p:spPr>
        <p:txBody>
          <a:bodyPr wrap="square" rtlCol="0">
            <a:spAutoFit/>
          </a:bodyPr>
          <a:lstStyle/>
          <a:p>
            <a:pPr algn="ctr"/>
            <a:r>
              <a:rPr lang="en-US" sz="1200" dirty="0"/>
              <a:t>Global secondary index</a:t>
            </a:r>
          </a:p>
        </p:txBody>
      </p:sp>
      <p:sp>
        <p:nvSpPr>
          <p:cNvPr id="17" name="TextBox 16">
            <a:extLst>
              <a:ext uri="{FF2B5EF4-FFF2-40B4-BE49-F238E27FC236}">
                <a16:creationId xmlns="" xmlns:a16="http://schemas.microsoft.com/office/drawing/2014/main" id="{62A4C9AB-4BBA-F849-AFCF-8BE65CD82853}"/>
              </a:ext>
            </a:extLst>
          </p:cNvPr>
          <p:cNvSpPr txBox="1"/>
          <p:nvPr/>
        </p:nvSpPr>
        <p:spPr>
          <a:xfrm>
            <a:off x="7584351" y="4898200"/>
            <a:ext cx="1506552" cy="276999"/>
          </a:xfrm>
          <a:prstGeom prst="rect">
            <a:avLst/>
          </a:prstGeom>
          <a:noFill/>
        </p:spPr>
        <p:txBody>
          <a:bodyPr wrap="square" rtlCol="0">
            <a:spAutoFit/>
          </a:bodyPr>
          <a:lstStyle/>
          <a:p>
            <a:pPr algn="ctr"/>
            <a:r>
              <a:rPr lang="en-US" sz="1200" dirty="0"/>
              <a:t>Table</a:t>
            </a:r>
          </a:p>
        </p:txBody>
      </p:sp>
      <p:sp>
        <p:nvSpPr>
          <p:cNvPr id="18" name="TextBox 17">
            <a:extLst>
              <a:ext uri="{FF2B5EF4-FFF2-40B4-BE49-F238E27FC236}">
                <a16:creationId xmlns="" xmlns:a16="http://schemas.microsoft.com/office/drawing/2014/main" id="{B5B646DC-8DEB-8145-9DBC-088DBCAE2AA6}"/>
              </a:ext>
            </a:extLst>
          </p:cNvPr>
          <p:cNvSpPr txBox="1"/>
          <p:nvPr/>
        </p:nvSpPr>
        <p:spPr>
          <a:xfrm>
            <a:off x="9487148" y="4447854"/>
            <a:ext cx="1629941" cy="307777"/>
          </a:xfrm>
          <a:prstGeom prst="rect">
            <a:avLst/>
          </a:prstGeom>
          <a:noFill/>
        </p:spPr>
        <p:txBody>
          <a:bodyPr wrap="square" rtlCol="0">
            <a:spAutoFit/>
          </a:bodyPr>
          <a:lstStyle/>
          <a:p>
            <a:pPr algn="ctr"/>
            <a:r>
              <a:rPr lang="en-US" sz="1400" dirty="0"/>
              <a:t>Cache node</a:t>
            </a:r>
          </a:p>
        </p:txBody>
      </p:sp>
      <p:sp>
        <p:nvSpPr>
          <p:cNvPr id="19" name="TextBox 18">
            <a:extLst>
              <a:ext uri="{FF2B5EF4-FFF2-40B4-BE49-F238E27FC236}">
                <a16:creationId xmlns="" xmlns:a16="http://schemas.microsoft.com/office/drawing/2014/main" id="{5C21B553-1D31-4D42-A247-5416EF4F9F3D}"/>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t>ElastiCache</a:t>
            </a:r>
            <a:r>
              <a:rPr lang="en-US" sz="1400" dirty="0"/>
              <a:t> for </a:t>
            </a:r>
            <a:r>
              <a:rPr lang="en-US" sz="1400" dirty="0" err="1"/>
              <a:t>Redis</a:t>
            </a:r>
            <a:endParaRPr lang="en-US" sz="1400" dirty="0"/>
          </a:p>
        </p:txBody>
      </p:sp>
      <p:sp>
        <p:nvSpPr>
          <p:cNvPr id="20" name="TextBox 19">
            <a:extLst>
              <a:ext uri="{FF2B5EF4-FFF2-40B4-BE49-F238E27FC236}">
                <a16:creationId xmlns="" xmlns:a16="http://schemas.microsoft.com/office/drawing/2014/main" id="{D0AB5D7E-0C2C-3F47-A1DF-1DE3DBD421DC}"/>
              </a:ext>
            </a:extLst>
          </p:cNvPr>
          <p:cNvSpPr txBox="1"/>
          <p:nvPr/>
        </p:nvSpPr>
        <p:spPr>
          <a:xfrm>
            <a:off x="10302119" y="5432826"/>
            <a:ext cx="1629941" cy="523220"/>
          </a:xfrm>
          <a:prstGeom prst="rect">
            <a:avLst/>
          </a:prstGeom>
          <a:noFill/>
        </p:spPr>
        <p:txBody>
          <a:bodyPr wrap="square" rtlCol="0">
            <a:spAutoFit/>
          </a:bodyPr>
          <a:lstStyle/>
          <a:p>
            <a:pPr algn="ctr"/>
            <a:r>
              <a:rPr lang="en-US" sz="1400" dirty="0" err="1"/>
              <a:t>ElastiCache</a:t>
            </a:r>
            <a:r>
              <a:rPr lang="en-US" sz="1400" dirty="0"/>
              <a:t> for Memcached</a:t>
            </a:r>
          </a:p>
        </p:txBody>
      </p:sp>
      <p:sp>
        <p:nvSpPr>
          <p:cNvPr id="21" name="TextBox 20">
            <a:extLst>
              <a:ext uri="{FF2B5EF4-FFF2-40B4-BE49-F238E27FC236}">
                <a16:creationId xmlns=""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t>Amazon Aurora</a:t>
            </a:r>
          </a:p>
        </p:txBody>
      </p:sp>
      <p:sp>
        <p:nvSpPr>
          <p:cNvPr id="22" name="TextBox 21">
            <a:extLst>
              <a:ext uri="{FF2B5EF4-FFF2-40B4-BE49-F238E27FC236}">
                <a16:creationId xmlns="" xmlns:a16="http://schemas.microsoft.com/office/drawing/2014/main" id="{F5BA27B5-0539-A145-A87F-F4553EC26ADB}"/>
              </a:ext>
            </a:extLst>
          </p:cNvPr>
          <p:cNvSpPr txBox="1"/>
          <p:nvPr/>
        </p:nvSpPr>
        <p:spPr>
          <a:xfrm>
            <a:off x="4163250" y="3175440"/>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23" name="TextBox 22">
            <a:extLst>
              <a:ext uri="{FF2B5EF4-FFF2-40B4-BE49-F238E27FC236}">
                <a16:creationId xmlns=""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t>Amazon DynamoDB</a:t>
            </a:r>
          </a:p>
        </p:txBody>
      </p:sp>
      <p:sp>
        <p:nvSpPr>
          <p:cNvPr id="24" name="TextBox 23">
            <a:extLst>
              <a:ext uri="{FF2B5EF4-FFF2-40B4-BE49-F238E27FC236}">
                <a16:creationId xmlns="" xmlns:a16="http://schemas.microsoft.com/office/drawing/2014/main" id="{F90A5095-BA96-4E43-A515-BE295D706231}"/>
              </a:ext>
            </a:extLst>
          </p:cNvPr>
          <p:cNvSpPr txBox="1"/>
          <p:nvPr/>
        </p:nvSpPr>
        <p:spPr>
          <a:xfrm>
            <a:off x="9088246" y="3175440"/>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pic>
        <p:nvPicPr>
          <p:cNvPr id="26" name="Graphic 25">
            <a:extLst>
              <a:ext uri="{FF2B5EF4-FFF2-40B4-BE49-F238E27FC236}">
                <a16:creationId xmlns="" xmlns:a16="http://schemas.microsoft.com/office/drawing/2014/main" id="{337151B8-DD47-C843-B396-C8F1EAEB23F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458270"/>
            <a:ext cx="711200" cy="711200"/>
          </a:xfrm>
          <a:prstGeom prst="rect">
            <a:avLst/>
          </a:prstGeom>
        </p:spPr>
      </p:pic>
      <p:pic>
        <p:nvPicPr>
          <p:cNvPr id="28" name="Graphic 27">
            <a:extLst>
              <a:ext uri="{FF2B5EF4-FFF2-40B4-BE49-F238E27FC236}">
                <a16:creationId xmlns="" xmlns:a16="http://schemas.microsoft.com/office/drawing/2014/main" id="{BE111FD0-BA65-1E49-9BA2-83EC0AED97E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086275"/>
            <a:ext cx="711200" cy="711200"/>
          </a:xfrm>
          <a:prstGeom prst="rect">
            <a:avLst/>
          </a:prstGeom>
        </p:spPr>
      </p:pic>
      <p:pic>
        <p:nvPicPr>
          <p:cNvPr id="30" name="Graphic 29">
            <a:extLst>
              <a:ext uri="{FF2B5EF4-FFF2-40B4-BE49-F238E27FC236}">
                <a16:creationId xmlns="" xmlns:a16="http://schemas.microsoft.com/office/drawing/2014/main" id="{9BE5AE0E-D81B-9D4D-983D-F98BC87C8FD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21666" y="2458270"/>
            <a:ext cx="711200" cy="711200"/>
          </a:xfrm>
          <a:prstGeom prst="rect">
            <a:avLst/>
          </a:prstGeom>
        </p:spPr>
      </p:pic>
      <p:pic>
        <p:nvPicPr>
          <p:cNvPr id="32" name="Graphic 31">
            <a:extLst>
              <a:ext uri="{FF2B5EF4-FFF2-40B4-BE49-F238E27FC236}">
                <a16:creationId xmlns="" xmlns:a16="http://schemas.microsoft.com/office/drawing/2014/main" id="{F333D868-CEAE-294A-AF5B-AC0C7910DF0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21666" y="1086275"/>
            <a:ext cx="711200" cy="711200"/>
          </a:xfrm>
          <a:prstGeom prst="rect">
            <a:avLst/>
          </a:prstGeom>
        </p:spPr>
      </p:pic>
      <p:pic>
        <p:nvPicPr>
          <p:cNvPr id="34" name="Graphic 33">
            <a:extLst>
              <a:ext uri="{FF2B5EF4-FFF2-40B4-BE49-F238E27FC236}">
                <a16:creationId xmlns="" xmlns:a16="http://schemas.microsoft.com/office/drawing/2014/main" id="{E44DCCB0-8908-E747-A6BF-0B9C6BADEA3C}"/>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015513" y="3743247"/>
            <a:ext cx="469900" cy="469900"/>
          </a:xfrm>
          <a:prstGeom prst="rect">
            <a:avLst/>
          </a:prstGeom>
        </p:spPr>
      </p:pic>
      <p:pic>
        <p:nvPicPr>
          <p:cNvPr id="36" name="Graphic 35">
            <a:extLst>
              <a:ext uri="{FF2B5EF4-FFF2-40B4-BE49-F238E27FC236}">
                <a16:creationId xmlns="" xmlns:a16="http://schemas.microsoft.com/office/drawing/2014/main" id="{A1F56871-8552-3C40-AB91-BE00C1D83EC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068376" y="5265657"/>
            <a:ext cx="469900" cy="469900"/>
          </a:xfrm>
          <a:prstGeom prst="rect">
            <a:avLst/>
          </a:prstGeom>
        </p:spPr>
      </p:pic>
      <p:pic>
        <p:nvPicPr>
          <p:cNvPr id="38" name="Graphic 37">
            <a:extLst>
              <a:ext uri="{FF2B5EF4-FFF2-40B4-BE49-F238E27FC236}">
                <a16:creationId xmlns="" xmlns:a16="http://schemas.microsoft.com/office/drawing/2014/main" id="{869A2456-48A7-7141-8C69-3CD6983FAC5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8123971" y="5202800"/>
            <a:ext cx="469900" cy="469900"/>
          </a:xfrm>
          <a:prstGeom prst="rect">
            <a:avLst/>
          </a:prstGeom>
        </p:spPr>
      </p:pic>
      <p:pic>
        <p:nvPicPr>
          <p:cNvPr id="40" name="Graphic 39">
            <a:extLst>
              <a:ext uri="{FF2B5EF4-FFF2-40B4-BE49-F238E27FC236}">
                <a16:creationId xmlns="" xmlns:a16="http://schemas.microsoft.com/office/drawing/2014/main" id="{61378ECD-FE4F-094F-BC86-2236E8B7D425}"/>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056604" y="4492337"/>
            <a:ext cx="469900" cy="469900"/>
          </a:xfrm>
          <a:prstGeom prst="rect">
            <a:avLst/>
          </a:prstGeom>
        </p:spPr>
      </p:pic>
      <p:pic>
        <p:nvPicPr>
          <p:cNvPr id="42" name="Graphic 41">
            <a:extLst>
              <a:ext uri="{FF2B5EF4-FFF2-40B4-BE49-F238E27FC236}">
                <a16:creationId xmlns="" xmlns:a16="http://schemas.microsoft.com/office/drawing/2014/main" id="{957FABD6-AE82-C942-8B80-1BD92916EA6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069530" y="3748500"/>
            <a:ext cx="469900" cy="469900"/>
          </a:xfrm>
          <a:prstGeom prst="rect">
            <a:avLst/>
          </a:prstGeom>
        </p:spPr>
      </p:pic>
      <p:pic>
        <p:nvPicPr>
          <p:cNvPr id="44" name="Graphic 43">
            <a:extLst>
              <a:ext uri="{FF2B5EF4-FFF2-40B4-BE49-F238E27FC236}">
                <a16:creationId xmlns="" xmlns:a16="http://schemas.microsoft.com/office/drawing/2014/main" id="{EFCEDACD-5190-384D-953B-DE4FE39A9255}"/>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430330" y="2458270"/>
            <a:ext cx="711200" cy="711200"/>
          </a:xfrm>
          <a:prstGeom prst="rect">
            <a:avLst/>
          </a:prstGeom>
        </p:spPr>
      </p:pic>
      <p:pic>
        <p:nvPicPr>
          <p:cNvPr id="46" name="Graphic 45">
            <a:extLst>
              <a:ext uri="{FF2B5EF4-FFF2-40B4-BE49-F238E27FC236}">
                <a16:creationId xmlns="" xmlns:a16="http://schemas.microsoft.com/office/drawing/2014/main" id="{E41541BE-4727-8841-BF0A-E7C98FCD8CAA}"/>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8115341" y="4452548"/>
            <a:ext cx="469900" cy="469900"/>
          </a:xfrm>
          <a:prstGeom prst="rect">
            <a:avLst/>
          </a:prstGeom>
        </p:spPr>
      </p:pic>
      <p:pic>
        <p:nvPicPr>
          <p:cNvPr id="48" name="Graphic 47">
            <a:extLst>
              <a:ext uri="{FF2B5EF4-FFF2-40B4-BE49-F238E27FC236}">
                <a16:creationId xmlns="" xmlns:a16="http://schemas.microsoft.com/office/drawing/2014/main" id="{64ACDB4E-B998-9447-845B-246D5827B993}"/>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7430330" y="1086275"/>
            <a:ext cx="711200" cy="711200"/>
          </a:xfrm>
          <a:prstGeom prst="rect">
            <a:avLst/>
          </a:prstGeom>
        </p:spPr>
      </p:pic>
      <p:pic>
        <p:nvPicPr>
          <p:cNvPr id="50" name="Graphic 49">
            <a:extLst>
              <a:ext uri="{FF2B5EF4-FFF2-40B4-BE49-F238E27FC236}">
                <a16:creationId xmlns="" xmlns:a16="http://schemas.microsoft.com/office/drawing/2014/main" id="{F7B8BF7E-5BC6-5A4C-B941-CC878EBB44CC}"/>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10107999" y="3949150"/>
            <a:ext cx="469900" cy="469900"/>
          </a:xfrm>
          <a:prstGeom prst="rect">
            <a:avLst/>
          </a:prstGeom>
        </p:spPr>
      </p:pic>
      <p:pic>
        <p:nvPicPr>
          <p:cNvPr id="54" name="Graphic 53">
            <a:extLst>
              <a:ext uri="{FF2B5EF4-FFF2-40B4-BE49-F238E27FC236}">
                <a16:creationId xmlns="" xmlns:a16="http://schemas.microsoft.com/office/drawing/2014/main" id="{3D4F8271-112D-EA42-B080-AAB14EC2852E}"/>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0906367" y="5047032"/>
            <a:ext cx="469900" cy="469900"/>
          </a:xfrm>
          <a:prstGeom prst="rect">
            <a:avLst/>
          </a:prstGeom>
        </p:spPr>
      </p:pic>
      <p:pic>
        <p:nvPicPr>
          <p:cNvPr id="56" name="Graphic 55">
            <a:extLst>
              <a:ext uri="{FF2B5EF4-FFF2-40B4-BE49-F238E27FC236}">
                <a16:creationId xmlns="" xmlns:a16="http://schemas.microsoft.com/office/drawing/2014/main" id="{34E60B22-5B8D-D94A-90DE-F9331EDBDECF}"/>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9377707" y="4962926"/>
            <a:ext cx="469900" cy="469900"/>
          </a:xfrm>
          <a:prstGeom prst="rect">
            <a:avLst/>
          </a:prstGeom>
        </p:spPr>
      </p:pic>
      <p:pic>
        <p:nvPicPr>
          <p:cNvPr id="58" name="Graphic 57">
            <a:extLst>
              <a:ext uri="{FF2B5EF4-FFF2-40B4-BE49-F238E27FC236}">
                <a16:creationId xmlns="" xmlns:a16="http://schemas.microsoft.com/office/drawing/2014/main" id="{3060BB77-83D3-884D-AD1A-9A300D680F1C}"/>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9883598" y="2458270"/>
            <a:ext cx="711200" cy="711200"/>
          </a:xfrm>
          <a:prstGeom prst="rect">
            <a:avLst/>
          </a:prstGeom>
        </p:spPr>
      </p:pic>
      <p:pic>
        <p:nvPicPr>
          <p:cNvPr id="60" name="Graphic 59">
            <a:extLst>
              <a:ext uri="{FF2B5EF4-FFF2-40B4-BE49-F238E27FC236}">
                <a16:creationId xmlns="" xmlns:a16="http://schemas.microsoft.com/office/drawing/2014/main" id="{D8DCB93D-3062-8B44-997D-5B8266630489}"/>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9883598" y="1086275"/>
            <a:ext cx="711200" cy="711200"/>
          </a:xfrm>
          <a:prstGeom prst="rect">
            <a:avLst/>
          </a:prstGeom>
        </p:spPr>
      </p:pic>
    </p:spTree>
    <p:extLst>
      <p:ext uri="{BB962C8B-B14F-4D97-AF65-F5344CB8AC3E}">
        <p14:creationId xmlns:p14="http://schemas.microsoft.com/office/powerpoint/2010/main" val="434207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47</a:t>
            </a:fld>
            <a:endParaRPr lang="en-US" dirty="0"/>
          </a:p>
        </p:txBody>
      </p:sp>
      <p:sp>
        <p:nvSpPr>
          <p:cNvPr id="3" name="Title 2">
            <a:extLst>
              <a:ext uri="{FF2B5EF4-FFF2-40B4-BE49-F238E27FC236}">
                <a16:creationId xmlns=""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 xmlns:a16="http://schemas.microsoft.com/office/drawing/2014/main" id="{37B4B554-9A1E-C34A-9E01-6B47CCE6FE1D}"/>
              </a:ext>
            </a:extLst>
          </p:cNvPr>
          <p:cNvSpPr>
            <a:spLocks noGrp="1"/>
          </p:cNvSpPr>
          <p:nvPr>
            <p:ph type="body" sz="quarter" idx="11"/>
          </p:nvPr>
        </p:nvSpPr>
        <p:spPr/>
        <p:txBody>
          <a:bodyPr/>
          <a:lstStyle/>
          <a:p>
            <a:r>
              <a:rPr lang="en-US" dirty="0"/>
              <a:t>2/3</a:t>
            </a:r>
          </a:p>
        </p:txBody>
      </p:sp>
      <p:sp>
        <p:nvSpPr>
          <p:cNvPr id="5" name="TextBox 4">
            <a:extLst>
              <a:ext uri="{FF2B5EF4-FFF2-40B4-BE49-F238E27FC236}">
                <a16:creationId xmlns=""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t>Amazon Redshift</a:t>
            </a:r>
          </a:p>
        </p:txBody>
      </p:sp>
      <p:cxnSp>
        <p:nvCxnSpPr>
          <p:cNvPr id="6" name="Straight Connector 5">
            <a:extLst>
              <a:ext uri="{FF2B5EF4-FFF2-40B4-BE49-F238E27FC236}">
                <a16:creationId xmlns=""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t>AWS Database Migration Service</a:t>
            </a:r>
          </a:p>
        </p:txBody>
      </p:sp>
      <p:sp>
        <p:nvSpPr>
          <p:cNvPr id="20" name="TextBox 19">
            <a:extLst>
              <a:ext uri="{FF2B5EF4-FFF2-40B4-BE49-F238E27FC236}">
                <a16:creationId xmlns=""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t>Dense compute node</a:t>
            </a:r>
          </a:p>
        </p:txBody>
      </p:sp>
      <p:sp>
        <p:nvSpPr>
          <p:cNvPr id="21" name="TextBox 20">
            <a:extLst>
              <a:ext uri="{FF2B5EF4-FFF2-40B4-BE49-F238E27FC236}">
                <a16:creationId xmlns=""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t>Dense storage node</a:t>
            </a:r>
          </a:p>
        </p:txBody>
      </p:sp>
      <p:sp>
        <p:nvSpPr>
          <p:cNvPr id="22" name="TextBox 21">
            <a:extLst>
              <a:ext uri="{FF2B5EF4-FFF2-40B4-BE49-F238E27FC236}">
                <a16:creationId xmlns="" xmlns:a16="http://schemas.microsoft.com/office/drawing/2014/main" id="{64641B59-F003-834E-AF7E-549A779FCA7E}"/>
              </a:ext>
            </a:extLst>
          </p:cNvPr>
          <p:cNvSpPr txBox="1"/>
          <p:nvPr/>
        </p:nvSpPr>
        <p:spPr>
          <a:xfrm>
            <a:off x="4211035" y="4765273"/>
            <a:ext cx="2301904" cy="523220"/>
          </a:xfrm>
          <a:prstGeom prst="rect">
            <a:avLst/>
          </a:prstGeom>
          <a:noFill/>
        </p:spPr>
        <p:txBody>
          <a:bodyPr wrap="square" rtlCol="0">
            <a:spAutoFit/>
          </a:bodyPr>
          <a:lstStyle/>
          <a:p>
            <a:pPr algn="ctr"/>
            <a:r>
              <a:rPr lang="en-US" sz="1400" dirty="0"/>
              <a:t>Database migration workflow/job</a:t>
            </a:r>
          </a:p>
        </p:txBody>
      </p:sp>
      <p:sp>
        <p:nvSpPr>
          <p:cNvPr id="23" name="TextBox 22">
            <a:extLst>
              <a:ext uri="{FF2B5EF4-FFF2-40B4-BE49-F238E27FC236}">
                <a16:creationId xmlns=""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t>Amazon Neptune</a:t>
            </a:r>
          </a:p>
        </p:txBody>
      </p:sp>
      <p:sp>
        <p:nvSpPr>
          <p:cNvPr id="24" name="TextBox 23">
            <a:extLst>
              <a:ext uri="{FF2B5EF4-FFF2-40B4-BE49-F238E27FC236}">
                <a16:creationId xmlns=""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t>Amazon Quantum Ledger Database (QLDB)</a:t>
            </a:r>
          </a:p>
        </p:txBody>
      </p:sp>
      <p:sp>
        <p:nvSpPr>
          <p:cNvPr id="25" name="TextBox 24">
            <a:extLst>
              <a:ext uri="{FF2B5EF4-FFF2-40B4-BE49-F238E27FC236}">
                <a16:creationId xmlns=""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t>Amazon Neptune</a:t>
            </a:r>
          </a:p>
        </p:txBody>
      </p:sp>
      <p:sp>
        <p:nvSpPr>
          <p:cNvPr id="26" name="TextBox 25">
            <a:extLst>
              <a:ext uri="{FF2B5EF4-FFF2-40B4-BE49-F238E27FC236}">
                <a16:creationId xmlns=""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t>Amazon Quantum Ledger Database (QLDB)</a:t>
            </a:r>
          </a:p>
        </p:txBody>
      </p:sp>
      <p:sp>
        <p:nvSpPr>
          <p:cNvPr id="27" name="TextBox 26">
            <a:extLst>
              <a:ext uri="{FF2B5EF4-FFF2-40B4-BE49-F238E27FC236}">
                <a16:creationId xmlns=""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t>Amazon Redshift</a:t>
            </a:r>
          </a:p>
        </p:txBody>
      </p:sp>
      <p:sp>
        <p:nvSpPr>
          <p:cNvPr id="28" name="TextBox 27">
            <a:extLst>
              <a:ext uri="{FF2B5EF4-FFF2-40B4-BE49-F238E27FC236}">
                <a16:creationId xmlns=""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t>AWS Database Migration Service</a:t>
            </a:r>
          </a:p>
        </p:txBody>
      </p:sp>
      <p:pic>
        <p:nvPicPr>
          <p:cNvPr id="11" name="Graphic 10">
            <a:extLst>
              <a:ext uri="{FF2B5EF4-FFF2-40B4-BE49-F238E27FC236}">
                <a16:creationId xmlns="" xmlns:a16="http://schemas.microsoft.com/office/drawing/2014/main" id="{92AEF313-0F6F-5049-8B86-A0F61F65C50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474934" y="2426414"/>
            <a:ext cx="711200" cy="711200"/>
          </a:xfrm>
          <a:prstGeom prst="rect">
            <a:avLst/>
          </a:prstGeom>
        </p:spPr>
      </p:pic>
      <p:pic>
        <p:nvPicPr>
          <p:cNvPr id="13" name="Graphic 12">
            <a:extLst>
              <a:ext uri="{FF2B5EF4-FFF2-40B4-BE49-F238E27FC236}">
                <a16:creationId xmlns="" xmlns:a16="http://schemas.microsoft.com/office/drawing/2014/main" id="{1C6B83D2-6654-284D-8391-ACAF1DACF23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474934" y="1125864"/>
            <a:ext cx="711200" cy="711200"/>
          </a:xfrm>
          <a:prstGeom prst="rect">
            <a:avLst/>
          </a:prstGeom>
        </p:spPr>
      </p:pic>
      <p:pic>
        <p:nvPicPr>
          <p:cNvPr id="15" name="Graphic 14">
            <a:extLst>
              <a:ext uri="{FF2B5EF4-FFF2-40B4-BE49-F238E27FC236}">
                <a16:creationId xmlns="" xmlns:a16="http://schemas.microsoft.com/office/drawing/2014/main" id="{848BD07A-69F1-8C47-827D-949BF3BC146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827841" y="2426414"/>
            <a:ext cx="711200" cy="711200"/>
          </a:xfrm>
          <a:prstGeom prst="rect">
            <a:avLst/>
          </a:prstGeom>
        </p:spPr>
      </p:pic>
      <p:pic>
        <p:nvPicPr>
          <p:cNvPr id="17" name="Graphic 16">
            <a:extLst>
              <a:ext uri="{FF2B5EF4-FFF2-40B4-BE49-F238E27FC236}">
                <a16:creationId xmlns="" xmlns:a16="http://schemas.microsoft.com/office/drawing/2014/main" id="{F359DF4F-BD0C-8C4C-BC15-B38E7679FF25}"/>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827841" y="1125864"/>
            <a:ext cx="711200" cy="711200"/>
          </a:xfrm>
          <a:prstGeom prst="rect">
            <a:avLst/>
          </a:prstGeom>
        </p:spPr>
      </p:pic>
      <p:pic>
        <p:nvPicPr>
          <p:cNvPr id="19" name="Graphic 18">
            <a:extLst>
              <a:ext uri="{FF2B5EF4-FFF2-40B4-BE49-F238E27FC236}">
                <a16:creationId xmlns="" xmlns:a16="http://schemas.microsoft.com/office/drawing/2014/main" id="{1A1C680F-CC47-BA42-9283-B1049901A4EF}"/>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785280" y="3924681"/>
            <a:ext cx="469900" cy="469900"/>
          </a:xfrm>
          <a:prstGeom prst="rect">
            <a:avLst/>
          </a:prstGeom>
        </p:spPr>
      </p:pic>
      <p:pic>
        <p:nvPicPr>
          <p:cNvPr id="30" name="Graphic 29">
            <a:extLst>
              <a:ext uri="{FF2B5EF4-FFF2-40B4-BE49-F238E27FC236}">
                <a16:creationId xmlns="" xmlns:a16="http://schemas.microsoft.com/office/drawing/2014/main" id="{85E48568-D130-D844-8C7B-8CB2EDD4E3FA}"/>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785280" y="4724263"/>
            <a:ext cx="469900" cy="469900"/>
          </a:xfrm>
          <a:prstGeom prst="rect">
            <a:avLst/>
          </a:prstGeom>
        </p:spPr>
      </p:pic>
      <p:pic>
        <p:nvPicPr>
          <p:cNvPr id="32" name="Graphic 31">
            <a:extLst>
              <a:ext uri="{FF2B5EF4-FFF2-40B4-BE49-F238E27FC236}">
                <a16:creationId xmlns="" xmlns:a16="http://schemas.microsoft.com/office/drawing/2014/main" id="{7838160C-CE3D-9944-8BEA-2F2AC0353FAA}"/>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664630" y="2426414"/>
            <a:ext cx="711200" cy="711200"/>
          </a:xfrm>
          <a:prstGeom prst="rect">
            <a:avLst/>
          </a:prstGeom>
        </p:spPr>
      </p:pic>
      <p:pic>
        <p:nvPicPr>
          <p:cNvPr id="34" name="Graphic 33">
            <a:extLst>
              <a:ext uri="{FF2B5EF4-FFF2-40B4-BE49-F238E27FC236}">
                <a16:creationId xmlns="" xmlns:a16="http://schemas.microsoft.com/office/drawing/2014/main" id="{8BE31354-0FB2-1D49-82D7-D84A84D0654F}"/>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664630" y="1125864"/>
            <a:ext cx="711200" cy="711200"/>
          </a:xfrm>
          <a:prstGeom prst="rect">
            <a:avLst/>
          </a:prstGeom>
        </p:spPr>
      </p:pic>
      <p:pic>
        <p:nvPicPr>
          <p:cNvPr id="36" name="Graphic 35">
            <a:extLst>
              <a:ext uri="{FF2B5EF4-FFF2-40B4-BE49-F238E27FC236}">
                <a16:creationId xmlns="" xmlns:a16="http://schemas.microsoft.com/office/drawing/2014/main" id="{458521EE-363C-A545-A8AC-D0D60F64349A}"/>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5127037" y="4313701"/>
            <a:ext cx="469900" cy="469900"/>
          </a:xfrm>
          <a:prstGeom prst="rect">
            <a:avLst/>
          </a:prstGeom>
        </p:spPr>
      </p:pic>
      <p:pic>
        <p:nvPicPr>
          <p:cNvPr id="38" name="Graphic 37">
            <a:extLst>
              <a:ext uri="{FF2B5EF4-FFF2-40B4-BE49-F238E27FC236}">
                <a16:creationId xmlns="" xmlns:a16="http://schemas.microsoft.com/office/drawing/2014/main" id="{5AA2520C-7A08-BC47-B67D-C12165CC1754}"/>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006387" y="2426414"/>
            <a:ext cx="711200" cy="711200"/>
          </a:xfrm>
          <a:prstGeom prst="rect">
            <a:avLst/>
          </a:prstGeom>
        </p:spPr>
      </p:pic>
      <p:pic>
        <p:nvPicPr>
          <p:cNvPr id="40" name="Graphic 39">
            <a:extLst>
              <a:ext uri="{FF2B5EF4-FFF2-40B4-BE49-F238E27FC236}">
                <a16:creationId xmlns="" xmlns:a16="http://schemas.microsoft.com/office/drawing/2014/main" id="{B6ABBF47-72D0-F64E-9665-0D51210BDC25}"/>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5006387" y="1125864"/>
            <a:ext cx="711200" cy="711200"/>
          </a:xfrm>
          <a:prstGeom prst="rect">
            <a:avLst/>
          </a:prstGeom>
        </p:spPr>
      </p:pic>
    </p:spTree>
    <p:extLst>
      <p:ext uri="{BB962C8B-B14F-4D97-AF65-F5344CB8AC3E}">
        <p14:creationId xmlns:p14="http://schemas.microsoft.com/office/powerpoint/2010/main" val="36680726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48</a:t>
            </a:fld>
            <a:endParaRPr lang="en-US" dirty="0"/>
          </a:p>
        </p:txBody>
      </p:sp>
      <p:sp>
        <p:nvSpPr>
          <p:cNvPr id="3" name="Title 2">
            <a:extLst>
              <a:ext uri="{FF2B5EF4-FFF2-40B4-BE49-F238E27FC236}">
                <a16:creationId xmlns=""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 xmlns:a16="http://schemas.microsoft.com/office/drawing/2014/main" id="{37B4B554-9A1E-C34A-9E01-6B47CCE6FE1D}"/>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RDS</a:t>
            </a:r>
          </a:p>
        </p:txBody>
      </p:sp>
      <p:cxnSp>
        <p:nvCxnSpPr>
          <p:cNvPr id="6" name="Straight Connector 5">
            <a:extLst>
              <a:ext uri="{FF2B5EF4-FFF2-40B4-BE49-F238E27FC236}">
                <a16:creationId xmlns=""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t>Amazon RDS on VMware</a:t>
            </a:r>
          </a:p>
        </p:txBody>
      </p:sp>
      <p:sp>
        <p:nvSpPr>
          <p:cNvPr id="19" name="TextBox 18">
            <a:extLst>
              <a:ext uri="{FF2B5EF4-FFF2-40B4-BE49-F238E27FC236}">
                <a16:creationId xmlns=""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t>Amazon Timestream</a:t>
            </a:r>
          </a:p>
        </p:txBody>
      </p:sp>
      <p:sp>
        <p:nvSpPr>
          <p:cNvPr id="27" name="TextBox 26">
            <a:extLst>
              <a:ext uri="{FF2B5EF4-FFF2-40B4-BE49-F238E27FC236}">
                <a16:creationId xmlns=""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t>Amazon RDS</a:t>
            </a:r>
          </a:p>
        </p:txBody>
      </p:sp>
      <p:sp>
        <p:nvSpPr>
          <p:cNvPr id="28" name="TextBox 27">
            <a:extLst>
              <a:ext uri="{FF2B5EF4-FFF2-40B4-BE49-F238E27FC236}">
                <a16:creationId xmlns=""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t>Amazon RDS on VMware</a:t>
            </a:r>
          </a:p>
        </p:txBody>
      </p:sp>
      <p:sp>
        <p:nvSpPr>
          <p:cNvPr id="30" name="TextBox 29">
            <a:extLst>
              <a:ext uri="{FF2B5EF4-FFF2-40B4-BE49-F238E27FC236}">
                <a16:creationId xmlns=""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t>Amazon Timestream</a:t>
            </a:r>
          </a:p>
        </p:txBody>
      </p:sp>
      <p:pic>
        <p:nvPicPr>
          <p:cNvPr id="10" name="Graphic 9">
            <a:extLst>
              <a:ext uri="{FF2B5EF4-FFF2-40B4-BE49-F238E27FC236}">
                <a16:creationId xmlns="" xmlns:a16="http://schemas.microsoft.com/office/drawing/2014/main" id="{984A8CF6-E9EF-474A-AE0E-1E812E43A6A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20461"/>
            <a:ext cx="711200" cy="711200"/>
          </a:xfrm>
          <a:prstGeom prst="rect">
            <a:avLst/>
          </a:prstGeom>
        </p:spPr>
      </p:pic>
      <p:pic>
        <p:nvPicPr>
          <p:cNvPr id="12" name="Graphic 11">
            <a:extLst>
              <a:ext uri="{FF2B5EF4-FFF2-40B4-BE49-F238E27FC236}">
                <a16:creationId xmlns="" xmlns:a16="http://schemas.microsoft.com/office/drawing/2014/main" id="{7A0CFA3F-C968-4940-9598-BDA5FEF2404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77060" y="2520461"/>
            <a:ext cx="711200" cy="711200"/>
          </a:xfrm>
          <a:prstGeom prst="rect">
            <a:avLst/>
          </a:prstGeom>
        </p:spPr>
      </p:pic>
      <p:pic>
        <p:nvPicPr>
          <p:cNvPr id="14" name="Graphic 13">
            <a:extLst>
              <a:ext uri="{FF2B5EF4-FFF2-40B4-BE49-F238E27FC236}">
                <a16:creationId xmlns="" xmlns:a16="http://schemas.microsoft.com/office/drawing/2014/main" id="{0CBEE18F-4A49-AA41-90F8-E5AB8BF67D37}"/>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77060" y="1209660"/>
            <a:ext cx="711200" cy="711200"/>
          </a:xfrm>
          <a:prstGeom prst="rect">
            <a:avLst/>
          </a:prstGeom>
        </p:spPr>
      </p:pic>
      <p:pic>
        <p:nvPicPr>
          <p:cNvPr id="16" name="Graphic 15">
            <a:extLst>
              <a:ext uri="{FF2B5EF4-FFF2-40B4-BE49-F238E27FC236}">
                <a16:creationId xmlns="" xmlns:a16="http://schemas.microsoft.com/office/drawing/2014/main" id="{C74B9571-CBCE-0B41-BB93-C639C1D06DC9}"/>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68758" y="1209660"/>
            <a:ext cx="711200" cy="711200"/>
          </a:xfrm>
          <a:prstGeom prst="rect">
            <a:avLst/>
          </a:prstGeom>
        </p:spPr>
      </p:pic>
      <p:pic>
        <p:nvPicPr>
          <p:cNvPr id="21" name="Graphic 20">
            <a:extLst>
              <a:ext uri="{FF2B5EF4-FFF2-40B4-BE49-F238E27FC236}">
                <a16:creationId xmlns="" xmlns:a16="http://schemas.microsoft.com/office/drawing/2014/main" id="{993E6F7C-2B39-054B-BCB3-0A49A3322C9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23300" y="2520461"/>
            <a:ext cx="711200" cy="711200"/>
          </a:xfrm>
          <a:prstGeom prst="rect">
            <a:avLst/>
          </a:prstGeom>
        </p:spPr>
      </p:pic>
      <p:pic>
        <p:nvPicPr>
          <p:cNvPr id="23" name="Graphic 22">
            <a:extLst>
              <a:ext uri="{FF2B5EF4-FFF2-40B4-BE49-F238E27FC236}">
                <a16:creationId xmlns="" xmlns:a16="http://schemas.microsoft.com/office/drawing/2014/main" id="{1C550318-6C90-DC4E-9EE6-F9D74F6E8F9F}"/>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23300" y="1209660"/>
            <a:ext cx="711200" cy="711200"/>
          </a:xfrm>
          <a:prstGeom prst="rect">
            <a:avLst/>
          </a:prstGeom>
        </p:spPr>
      </p:pic>
    </p:spTree>
    <p:extLst>
      <p:ext uri="{BB962C8B-B14F-4D97-AF65-F5344CB8AC3E}">
        <p14:creationId xmlns:p14="http://schemas.microsoft.com/office/powerpoint/2010/main" val="667984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8FADB3-4E2B-0547-9811-1164C5076F1E}"/>
              </a:ext>
            </a:extLst>
          </p:cNvPr>
          <p:cNvSpPr>
            <a:spLocks noGrp="1"/>
          </p:cNvSpPr>
          <p:nvPr>
            <p:ph type="title"/>
          </p:nvPr>
        </p:nvSpPr>
        <p:spPr/>
        <p:txBody>
          <a:bodyPr/>
          <a:lstStyle/>
          <a:p>
            <a:r>
              <a:rPr lang="en-US" dirty="0"/>
              <a:t>Desktop &amp; App Streaming</a:t>
            </a:r>
          </a:p>
        </p:txBody>
      </p:sp>
      <p:sp>
        <p:nvSpPr>
          <p:cNvPr id="3" name="Slide Number Placeholder 2">
            <a:extLst>
              <a:ext uri="{FF2B5EF4-FFF2-40B4-BE49-F238E27FC236}">
                <a16:creationId xmlns=""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49</a:t>
            </a:fld>
            <a:endParaRPr lang="en-US" dirty="0"/>
          </a:p>
        </p:txBody>
      </p:sp>
      <p:pic>
        <p:nvPicPr>
          <p:cNvPr id="7" name="Graphic 6">
            <a:extLst>
              <a:ext uri="{FF2B5EF4-FFF2-40B4-BE49-F238E27FC236}">
                <a16:creationId xmlns="" xmlns:a16="http://schemas.microsoft.com/office/drawing/2014/main" id="{61A16492-43B7-4A4F-805F-18F05F2BF84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 xmlns:a16="http://schemas.microsoft.com/office/drawing/2014/main" id="{344C54B8-4C8B-094B-80C1-FDD6B607831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 xmlns:a16="http://schemas.microsoft.com/office/drawing/2014/main" id="{76CB7461-7864-5C48-B40A-8EC5ECDDD604}"/>
              </a:ext>
            </a:extLst>
          </p:cNvPr>
          <p:cNvSpPr>
            <a:spLocks noGrp="1"/>
          </p:cNvSpPr>
          <p:nvPr>
            <p:ph type="body" idx="1"/>
          </p:nvPr>
        </p:nvSpPr>
        <p:spPr/>
        <p:txBody>
          <a:bodyPr/>
          <a:lstStyle/>
          <a:p>
            <a:r>
              <a:rPr lang="en-US"/>
              <a:t>About the deck and guidance for getting started</a:t>
            </a:r>
            <a:endParaRPr lang="en-US" dirty="0"/>
          </a:p>
        </p:txBody>
      </p:sp>
      <p:sp>
        <p:nvSpPr>
          <p:cNvPr id="5" name="Slide Number Placeholder 4">
            <a:extLst>
              <a:ext uri="{FF2B5EF4-FFF2-40B4-BE49-F238E27FC236}">
                <a16:creationId xmlns=""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5</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50</a:t>
            </a:fld>
            <a:endParaRPr lang="en-US" dirty="0"/>
          </a:p>
        </p:txBody>
      </p:sp>
      <p:sp>
        <p:nvSpPr>
          <p:cNvPr id="3" name="Title 2">
            <a:extLst>
              <a:ext uri="{FF2B5EF4-FFF2-40B4-BE49-F238E27FC236}">
                <a16:creationId xmlns="" xmlns:a16="http://schemas.microsoft.com/office/drawing/2014/main" id="{95DB2E77-1525-C545-8B66-7D9715927FE8}"/>
              </a:ext>
            </a:extLst>
          </p:cNvPr>
          <p:cNvSpPr>
            <a:spLocks noGrp="1"/>
          </p:cNvSpPr>
          <p:nvPr>
            <p:ph type="title"/>
          </p:nvPr>
        </p:nvSpPr>
        <p:spPr/>
        <p:txBody>
          <a:bodyPr/>
          <a:lstStyle/>
          <a:p>
            <a:r>
              <a:rPr lang="en-US" dirty="0"/>
              <a:t>Desktop &amp; App Streaming</a:t>
            </a:r>
          </a:p>
        </p:txBody>
      </p:sp>
      <p:sp>
        <p:nvSpPr>
          <p:cNvPr id="4" name="Text Placeholder 3">
            <a:extLst>
              <a:ext uri="{FF2B5EF4-FFF2-40B4-BE49-F238E27FC236}">
                <a16:creationId xmlns="" xmlns:a16="http://schemas.microsoft.com/office/drawing/2014/main" id="{A3BAA5FD-7F71-6042-BB80-CAAB0242EAA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cxnSp>
        <p:nvCxnSpPr>
          <p:cNvPr id="6" name="Straight Connector 5">
            <a:extLst>
              <a:ext uri="{FF2B5EF4-FFF2-40B4-BE49-F238E27FC236}">
                <a16:creationId xmlns=""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sp>
        <p:nvSpPr>
          <p:cNvPr id="10" name="TextBox 9">
            <a:extLst>
              <a:ext uri="{FF2B5EF4-FFF2-40B4-BE49-F238E27FC236}">
                <a16:creationId xmlns=""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sp>
        <p:nvSpPr>
          <p:cNvPr id="11" name="TextBox 10">
            <a:extLst>
              <a:ext uri="{FF2B5EF4-FFF2-40B4-BE49-F238E27FC236}">
                <a16:creationId xmlns=""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pic>
        <p:nvPicPr>
          <p:cNvPr id="13" name="Graphic 12">
            <a:extLst>
              <a:ext uri="{FF2B5EF4-FFF2-40B4-BE49-F238E27FC236}">
                <a16:creationId xmlns="" xmlns:a16="http://schemas.microsoft.com/office/drawing/2014/main" id="{4118E45C-FD98-154E-9939-08EB0B8135A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 xmlns:a16="http://schemas.microsoft.com/office/drawing/2014/main" id="{04D91E5A-9F68-E347-BA8B-E00B2B25465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94523"/>
            <a:ext cx="711200" cy="711200"/>
          </a:xfrm>
          <a:prstGeom prst="rect">
            <a:avLst/>
          </a:prstGeom>
        </p:spPr>
      </p:pic>
      <p:pic>
        <p:nvPicPr>
          <p:cNvPr id="17" name="Graphic 16">
            <a:extLst>
              <a:ext uri="{FF2B5EF4-FFF2-40B4-BE49-F238E27FC236}">
                <a16:creationId xmlns="" xmlns:a16="http://schemas.microsoft.com/office/drawing/2014/main" id="{41071ACD-08B8-7B4D-B3B4-BA4045C0DE3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77061" y="2573179"/>
            <a:ext cx="711200" cy="711200"/>
          </a:xfrm>
          <a:prstGeom prst="rect">
            <a:avLst/>
          </a:prstGeom>
        </p:spPr>
      </p:pic>
      <p:pic>
        <p:nvPicPr>
          <p:cNvPr id="19" name="Graphic 18">
            <a:extLst>
              <a:ext uri="{FF2B5EF4-FFF2-40B4-BE49-F238E27FC236}">
                <a16:creationId xmlns="" xmlns:a16="http://schemas.microsoft.com/office/drawing/2014/main" id="{CA573D26-F2B0-E641-8C44-8CB6051179B5}"/>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77061" y="1194523"/>
            <a:ext cx="711200" cy="711200"/>
          </a:xfrm>
          <a:prstGeom prst="rect">
            <a:avLst/>
          </a:prstGeom>
        </p:spPr>
      </p:pic>
    </p:spTree>
    <p:extLst>
      <p:ext uri="{BB962C8B-B14F-4D97-AF65-F5344CB8AC3E}">
        <p14:creationId xmlns:p14="http://schemas.microsoft.com/office/powerpoint/2010/main" val="1498378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51</a:t>
            </a:fld>
            <a:endParaRPr lang="en-US" dirty="0"/>
          </a:p>
        </p:txBody>
      </p:sp>
      <p:pic>
        <p:nvPicPr>
          <p:cNvPr id="4" name="Graphic 3">
            <a:extLst>
              <a:ext uri="{FF2B5EF4-FFF2-40B4-BE49-F238E27FC236}">
                <a16:creationId xmlns="" xmlns:a16="http://schemas.microsoft.com/office/drawing/2014/main" id="{1CFBCDA2-CBEB-5A48-831B-9BC34FD2E14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79050" y="3533698"/>
            <a:ext cx="952500" cy="952500"/>
          </a:xfrm>
          <a:prstGeom prst="rect">
            <a:avLst/>
          </a:prstGeom>
        </p:spPr>
      </p:pic>
      <p:pic>
        <p:nvPicPr>
          <p:cNvPr id="5" name="Graphic 4">
            <a:extLst>
              <a:ext uri="{FF2B5EF4-FFF2-40B4-BE49-F238E27FC236}">
                <a16:creationId xmlns="" xmlns:a16="http://schemas.microsoft.com/office/drawing/2014/main" id="{24B158B8-4316-DC4D-A5F7-C03F530FC5F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79050" y="2303136"/>
            <a:ext cx="952500" cy="952500"/>
          </a:xfrm>
          <a:prstGeom prst="rect">
            <a:avLst/>
          </a:prstGeom>
        </p:spPr>
      </p:pic>
    </p:spTree>
    <p:extLst>
      <p:ext uri="{BB962C8B-B14F-4D97-AF65-F5344CB8AC3E}">
        <p14:creationId xmlns:p14="http://schemas.microsoft.com/office/powerpoint/2010/main" val="4072239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 xmlns:a16="http://schemas.microsoft.com/office/drawing/2014/main" id="{F588FDC8-0A84-F549-9438-9D3B28125DCF}"/>
              </a:ext>
            </a:extLst>
          </p:cNvPr>
          <p:cNvSpPr>
            <a:spLocks noGrp="1"/>
          </p:cNvSpPr>
          <p:nvPr>
            <p:ph type="body" sz="quarter" idx="11"/>
          </p:nvPr>
        </p:nvSpPr>
        <p:spPr/>
        <p:txBody>
          <a:bodyPr/>
          <a:lstStyle/>
          <a:p>
            <a:r>
              <a:rPr lang="en-US" dirty="0"/>
              <a:t>1/3</a:t>
            </a:r>
          </a:p>
        </p:txBody>
      </p:sp>
      <p:cxnSp>
        <p:nvCxnSpPr>
          <p:cNvPr id="7" name="Straight Connector 6">
            <a:extLst>
              <a:ext uri="{FF2B5EF4-FFF2-40B4-BE49-F238E27FC236}">
                <a16:creationId xmlns=""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t>AWS Cloud9</a:t>
            </a:r>
          </a:p>
        </p:txBody>
      </p:sp>
      <p:sp>
        <p:nvSpPr>
          <p:cNvPr id="10" name="TextBox 9">
            <a:extLst>
              <a:ext uri="{FF2B5EF4-FFF2-40B4-BE49-F238E27FC236}">
                <a16:creationId xmlns=""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1" name="TextBox 10">
            <a:extLst>
              <a:ext uri="{FF2B5EF4-FFF2-40B4-BE49-F238E27FC236}">
                <a16:creationId xmlns=""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sp>
        <p:nvSpPr>
          <p:cNvPr id="13" name="TextBox 12">
            <a:extLst>
              <a:ext uri="{FF2B5EF4-FFF2-40B4-BE49-F238E27FC236}">
                <a16:creationId xmlns=""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t>AWS Cloud9</a:t>
            </a:r>
          </a:p>
        </p:txBody>
      </p:sp>
      <p:sp>
        <p:nvSpPr>
          <p:cNvPr id="14" name="TextBox 13">
            <a:extLst>
              <a:ext uri="{FF2B5EF4-FFF2-40B4-BE49-F238E27FC236}">
                <a16:creationId xmlns=""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5" name="TextBox 14">
            <a:extLst>
              <a:ext uri="{FF2B5EF4-FFF2-40B4-BE49-F238E27FC236}">
                <a16:creationId xmlns=""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pic>
        <p:nvPicPr>
          <p:cNvPr id="56" name="Graphic 55">
            <a:extLst>
              <a:ext uri="{FF2B5EF4-FFF2-40B4-BE49-F238E27FC236}">
                <a16:creationId xmlns="" xmlns:a16="http://schemas.microsoft.com/office/drawing/2014/main" id="{06DDFE3B-529E-1E45-83C5-B33FEEF9974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74885" y="2634603"/>
            <a:ext cx="711200" cy="711200"/>
          </a:xfrm>
          <a:prstGeom prst="rect">
            <a:avLst/>
          </a:prstGeom>
        </p:spPr>
      </p:pic>
      <p:pic>
        <p:nvPicPr>
          <p:cNvPr id="57" name="Graphic 56">
            <a:extLst>
              <a:ext uri="{FF2B5EF4-FFF2-40B4-BE49-F238E27FC236}">
                <a16:creationId xmlns="" xmlns:a16="http://schemas.microsoft.com/office/drawing/2014/main" id="{569812B6-5B8D-3C48-95FA-E1A87FA1142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74885" y="1208977"/>
            <a:ext cx="711200" cy="711200"/>
          </a:xfrm>
          <a:prstGeom prst="rect">
            <a:avLst/>
          </a:prstGeom>
        </p:spPr>
      </p:pic>
      <p:pic>
        <p:nvPicPr>
          <p:cNvPr id="58" name="Graphic 57">
            <a:extLst>
              <a:ext uri="{FF2B5EF4-FFF2-40B4-BE49-F238E27FC236}">
                <a16:creationId xmlns="" xmlns:a16="http://schemas.microsoft.com/office/drawing/2014/main" id="{636A44BC-70C0-1F41-AC2D-AD27FDA9DED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94699" y="2634603"/>
            <a:ext cx="711200" cy="711200"/>
          </a:xfrm>
          <a:prstGeom prst="rect">
            <a:avLst/>
          </a:prstGeom>
        </p:spPr>
      </p:pic>
      <p:pic>
        <p:nvPicPr>
          <p:cNvPr id="59" name="Graphic 58">
            <a:extLst>
              <a:ext uri="{FF2B5EF4-FFF2-40B4-BE49-F238E27FC236}">
                <a16:creationId xmlns="" xmlns:a16="http://schemas.microsoft.com/office/drawing/2014/main" id="{7D5BA7D5-CD7B-E64D-B3F4-DE86C7C63A1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94699" y="1208977"/>
            <a:ext cx="711200" cy="711200"/>
          </a:xfrm>
          <a:prstGeom prst="rect">
            <a:avLst/>
          </a:prstGeom>
        </p:spPr>
      </p:pic>
      <p:pic>
        <p:nvPicPr>
          <p:cNvPr id="60" name="Graphic 59">
            <a:extLst>
              <a:ext uri="{FF2B5EF4-FFF2-40B4-BE49-F238E27FC236}">
                <a16:creationId xmlns="" xmlns:a16="http://schemas.microsoft.com/office/drawing/2014/main" id="{A74C78CE-D960-5440-B08A-9E2788599A2B}"/>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47967" y="2634603"/>
            <a:ext cx="711200" cy="711200"/>
          </a:xfrm>
          <a:prstGeom prst="rect">
            <a:avLst/>
          </a:prstGeom>
        </p:spPr>
      </p:pic>
      <p:pic>
        <p:nvPicPr>
          <p:cNvPr id="61" name="Graphic 60">
            <a:extLst>
              <a:ext uri="{FF2B5EF4-FFF2-40B4-BE49-F238E27FC236}">
                <a16:creationId xmlns="" xmlns:a16="http://schemas.microsoft.com/office/drawing/2014/main" id="{BC4D486E-DF5A-6D46-9521-4D71139B949F}"/>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47967" y="1208977"/>
            <a:ext cx="711200" cy="711200"/>
          </a:xfrm>
          <a:prstGeom prst="rect">
            <a:avLst/>
          </a:prstGeom>
        </p:spPr>
      </p:pic>
      <p:sp>
        <p:nvSpPr>
          <p:cNvPr id="22" name="TextBox 21">
            <a:extLst>
              <a:ext uri="{FF2B5EF4-FFF2-40B4-BE49-F238E27FC236}">
                <a16:creationId xmlns=""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sp>
        <p:nvSpPr>
          <p:cNvPr id="23" name="TextBox 22">
            <a:extLst>
              <a:ext uri="{FF2B5EF4-FFF2-40B4-BE49-F238E27FC236}">
                <a16:creationId xmlns=""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pic>
        <p:nvPicPr>
          <p:cNvPr id="24" name="Graphic 23">
            <a:extLst>
              <a:ext uri="{FF2B5EF4-FFF2-40B4-BE49-F238E27FC236}">
                <a16:creationId xmlns="" xmlns:a16="http://schemas.microsoft.com/office/drawing/2014/main" id="{69F8A00D-47C2-C344-B3A8-74FB0F8A2323}"/>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56628" y="2558275"/>
            <a:ext cx="711200" cy="711200"/>
          </a:xfrm>
          <a:prstGeom prst="rect">
            <a:avLst/>
          </a:prstGeom>
        </p:spPr>
      </p:pic>
      <p:pic>
        <p:nvPicPr>
          <p:cNvPr id="25" name="Graphic 24">
            <a:extLst>
              <a:ext uri="{FF2B5EF4-FFF2-40B4-BE49-F238E27FC236}">
                <a16:creationId xmlns="" xmlns:a16="http://schemas.microsoft.com/office/drawing/2014/main" id="{337A72A5-354F-B942-8F1A-CE4F385C4D55}"/>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52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53</a:t>
            </a:fld>
            <a:endParaRPr lang="en-US" dirty="0"/>
          </a:p>
        </p:txBody>
      </p:sp>
      <p:sp>
        <p:nvSpPr>
          <p:cNvPr id="3" name="Title 2">
            <a:extLst>
              <a:ext uri="{FF2B5EF4-FFF2-40B4-BE49-F238E27FC236}">
                <a16:creationId xmlns=""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 xmlns:a16="http://schemas.microsoft.com/office/drawing/2014/main" id="{F588FDC8-0A84-F549-9438-9D3B28125DCF}"/>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0" name="TextBox 9">
            <a:extLst>
              <a:ext uri="{FF2B5EF4-FFF2-40B4-BE49-F238E27FC236}">
                <a16:creationId xmlns=""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1" name="TextBox 10">
            <a:extLst>
              <a:ext uri="{FF2B5EF4-FFF2-40B4-BE49-F238E27FC236}">
                <a16:creationId xmlns=""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t>AWS Command Line Interface</a:t>
            </a:r>
          </a:p>
        </p:txBody>
      </p:sp>
      <p:sp>
        <p:nvSpPr>
          <p:cNvPr id="13" name="TextBox 12">
            <a:extLst>
              <a:ext uri="{FF2B5EF4-FFF2-40B4-BE49-F238E27FC236}">
                <a16:creationId xmlns=""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4" name="TextBox 13">
            <a:extLst>
              <a:ext uri="{FF2B5EF4-FFF2-40B4-BE49-F238E27FC236}">
                <a16:creationId xmlns=""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5" name="TextBox 14">
            <a:extLst>
              <a:ext uri="{FF2B5EF4-FFF2-40B4-BE49-F238E27FC236}">
                <a16:creationId xmlns=""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t>AWS Command Line Interface</a:t>
            </a:r>
          </a:p>
        </p:txBody>
      </p:sp>
      <p:pic>
        <p:nvPicPr>
          <p:cNvPr id="24" name="Graphic 23">
            <a:extLst>
              <a:ext uri="{FF2B5EF4-FFF2-40B4-BE49-F238E27FC236}">
                <a16:creationId xmlns="" xmlns:a16="http://schemas.microsoft.com/office/drawing/2014/main" id="{B904A682-4715-4C47-8CE7-B39028EB314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58259" y="2604768"/>
            <a:ext cx="711200" cy="711200"/>
          </a:xfrm>
          <a:prstGeom prst="rect">
            <a:avLst/>
          </a:prstGeom>
        </p:spPr>
      </p:pic>
      <p:pic>
        <p:nvPicPr>
          <p:cNvPr id="25" name="Graphic 24">
            <a:extLst>
              <a:ext uri="{FF2B5EF4-FFF2-40B4-BE49-F238E27FC236}">
                <a16:creationId xmlns="" xmlns:a16="http://schemas.microsoft.com/office/drawing/2014/main" id="{436AF062-AAD4-F44B-BC76-9EEE592D9F6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58259" y="1255470"/>
            <a:ext cx="711200" cy="711200"/>
          </a:xfrm>
          <a:prstGeom prst="rect">
            <a:avLst/>
          </a:prstGeom>
        </p:spPr>
      </p:pic>
      <p:pic>
        <p:nvPicPr>
          <p:cNvPr id="26" name="Graphic 25">
            <a:extLst>
              <a:ext uri="{FF2B5EF4-FFF2-40B4-BE49-F238E27FC236}">
                <a16:creationId xmlns="" xmlns:a16="http://schemas.microsoft.com/office/drawing/2014/main" id="{0DBC7D9D-172E-C843-8266-522B597ABDA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78073" y="2604768"/>
            <a:ext cx="711200" cy="711200"/>
          </a:xfrm>
          <a:prstGeom prst="rect">
            <a:avLst/>
          </a:prstGeom>
        </p:spPr>
      </p:pic>
      <p:pic>
        <p:nvPicPr>
          <p:cNvPr id="27" name="Graphic 26">
            <a:extLst>
              <a:ext uri="{FF2B5EF4-FFF2-40B4-BE49-F238E27FC236}">
                <a16:creationId xmlns="" xmlns:a16="http://schemas.microsoft.com/office/drawing/2014/main" id="{242171AE-7602-DE40-AE98-C20365693A7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78073" y="1255470"/>
            <a:ext cx="711200" cy="711200"/>
          </a:xfrm>
          <a:prstGeom prst="rect">
            <a:avLst/>
          </a:prstGeom>
        </p:spPr>
      </p:pic>
      <p:pic>
        <p:nvPicPr>
          <p:cNvPr id="28" name="Graphic 27">
            <a:extLst>
              <a:ext uri="{FF2B5EF4-FFF2-40B4-BE49-F238E27FC236}">
                <a16:creationId xmlns="" xmlns:a16="http://schemas.microsoft.com/office/drawing/2014/main" id="{2A7C3BA7-93F8-1E4F-A9DB-9BD9EC7F6DF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585880" y="2604768"/>
            <a:ext cx="711200" cy="711200"/>
          </a:xfrm>
          <a:prstGeom prst="rect">
            <a:avLst/>
          </a:prstGeom>
        </p:spPr>
      </p:pic>
      <p:pic>
        <p:nvPicPr>
          <p:cNvPr id="29" name="Graphic 28">
            <a:extLst>
              <a:ext uri="{FF2B5EF4-FFF2-40B4-BE49-F238E27FC236}">
                <a16:creationId xmlns="" xmlns:a16="http://schemas.microsoft.com/office/drawing/2014/main" id="{FB4531ED-97A7-054A-AAAC-FA925B063443}"/>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585880" y="1255470"/>
            <a:ext cx="711200" cy="711200"/>
          </a:xfrm>
          <a:prstGeom prst="rect">
            <a:avLst/>
          </a:prstGeom>
        </p:spPr>
      </p:pic>
      <p:sp>
        <p:nvSpPr>
          <p:cNvPr id="30" name="TextBox 29">
            <a:extLst>
              <a:ext uri="{FF2B5EF4-FFF2-40B4-BE49-F238E27FC236}">
                <a16:creationId xmlns=""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t>AWS Tools and SDKs</a:t>
            </a:r>
          </a:p>
        </p:txBody>
      </p:sp>
      <p:sp>
        <p:nvSpPr>
          <p:cNvPr id="31" name="TextBox 30">
            <a:extLst>
              <a:ext uri="{FF2B5EF4-FFF2-40B4-BE49-F238E27FC236}">
                <a16:creationId xmlns=""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t>AWS Tools and SDKs</a:t>
            </a:r>
          </a:p>
        </p:txBody>
      </p:sp>
      <p:pic>
        <p:nvPicPr>
          <p:cNvPr id="32" name="Graphic 31">
            <a:extLst>
              <a:ext uri="{FF2B5EF4-FFF2-40B4-BE49-F238E27FC236}">
                <a16:creationId xmlns="" xmlns:a16="http://schemas.microsoft.com/office/drawing/2014/main" id="{0B78067A-F8EF-DF48-8A99-ED132D1955C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137600" y="2604768"/>
            <a:ext cx="711200" cy="711200"/>
          </a:xfrm>
          <a:prstGeom prst="rect">
            <a:avLst/>
          </a:prstGeom>
        </p:spPr>
      </p:pic>
      <p:pic>
        <p:nvPicPr>
          <p:cNvPr id="33" name="Graphic 32">
            <a:extLst>
              <a:ext uri="{FF2B5EF4-FFF2-40B4-BE49-F238E27FC236}">
                <a16:creationId xmlns="" xmlns:a16="http://schemas.microsoft.com/office/drawing/2014/main" id="{D7BF7ABF-8FB3-AC43-BA5F-3867A74477AB}"/>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0151949" y="1255470"/>
            <a:ext cx="711200" cy="711200"/>
          </a:xfrm>
          <a:prstGeom prst="rect">
            <a:avLst/>
          </a:prstGeom>
        </p:spPr>
      </p:pic>
    </p:spTree>
    <p:extLst>
      <p:ext uri="{BB962C8B-B14F-4D97-AF65-F5344CB8AC3E}">
        <p14:creationId xmlns:p14="http://schemas.microsoft.com/office/powerpoint/2010/main" val="24628828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54</a:t>
            </a:fld>
            <a:endParaRPr lang="en-US" dirty="0"/>
          </a:p>
        </p:txBody>
      </p:sp>
      <p:sp>
        <p:nvSpPr>
          <p:cNvPr id="3" name="Title 2">
            <a:extLst>
              <a:ext uri="{FF2B5EF4-FFF2-40B4-BE49-F238E27FC236}">
                <a16:creationId xmlns=""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 xmlns:a16="http://schemas.microsoft.com/office/drawing/2014/main" id="{F588FDC8-0A84-F549-9438-9D3B28125DCF}"/>
              </a:ext>
            </a:extLst>
          </p:cNvPr>
          <p:cNvSpPr>
            <a:spLocks noGrp="1"/>
          </p:cNvSpPr>
          <p:nvPr>
            <p:ph type="body" sz="quarter" idx="11"/>
          </p:nvPr>
        </p:nvSpPr>
        <p:spPr/>
        <p:txBody>
          <a:bodyPr/>
          <a:lstStyle/>
          <a:p>
            <a:r>
              <a:rPr lang="en-US" dirty="0"/>
              <a:t>3/3</a:t>
            </a:r>
          </a:p>
        </p:txBody>
      </p:sp>
      <p:sp>
        <p:nvSpPr>
          <p:cNvPr id="9" name="TextBox 8">
            <a:extLst>
              <a:ext uri="{FF2B5EF4-FFF2-40B4-BE49-F238E27FC236}">
                <a16:creationId xmlns=""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t>AWS X-Ray</a:t>
            </a:r>
          </a:p>
        </p:txBody>
      </p:sp>
      <p:sp>
        <p:nvSpPr>
          <p:cNvPr id="13" name="TextBox 12">
            <a:extLst>
              <a:ext uri="{FF2B5EF4-FFF2-40B4-BE49-F238E27FC236}">
                <a16:creationId xmlns=""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t>AWS X-Ray</a:t>
            </a:r>
          </a:p>
        </p:txBody>
      </p:sp>
      <p:pic>
        <p:nvPicPr>
          <p:cNvPr id="14" name="Graphic 13">
            <a:extLst>
              <a:ext uri="{FF2B5EF4-FFF2-40B4-BE49-F238E27FC236}">
                <a16:creationId xmlns="" xmlns:a16="http://schemas.microsoft.com/office/drawing/2014/main" id="{D7F89FC3-BF05-7B44-8087-6C91C6D8AA3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64249" y="2573179"/>
            <a:ext cx="711200" cy="711200"/>
          </a:xfrm>
          <a:prstGeom prst="rect">
            <a:avLst/>
          </a:prstGeom>
        </p:spPr>
      </p:pic>
      <p:pic>
        <p:nvPicPr>
          <p:cNvPr id="15" name="Graphic 14">
            <a:extLst>
              <a:ext uri="{FF2B5EF4-FFF2-40B4-BE49-F238E27FC236}">
                <a16:creationId xmlns="" xmlns:a16="http://schemas.microsoft.com/office/drawing/2014/main" id="{FBF86D52-C48B-5742-B3CE-A243F510193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75656" y="1199890"/>
            <a:ext cx="711200" cy="711200"/>
          </a:xfrm>
          <a:prstGeom prst="rect">
            <a:avLst/>
          </a:prstGeom>
        </p:spPr>
      </p:pic>
    </p:spTree>
    <p:extLst>
      <p:ext uri="{BB962C8B-B14F-4D97-AF65-F5344CB8AC3E}">
        <p14:creationId xmlns:p14="http://schemas.microsoft.com/office/powerpoint/2010/main" val="42611691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55</a:t>
            </a:fld>
            <a:endParaRPr lang="en-US" dirty="0"/>
          </a:p>
        </p:txBody>
      </p:sp>
      <p:pic>
        <p:nvPicPr>
          <p:cNvPr id="7" name="Graphic 6">
            <a:extLst>
              <a:ext uri="{FF2B5EF4-FFF2-40B4-BE49-F238E27FC236}">
                <a16:creationId xmlns="" xmlns:a16="http://schemas.microsoft.com/office/drawing/2014/main" id="{50637C57-9DB4-1947-B7EA-613E3785AF9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3438" y="2280621"/>
            <a:ext cx="952500" cy="952500"/>
          </a:xfrm>
          <a:prstGeom prst="rect">
            <a:avLst/>
          </a:prstGeom>
        </p:spPr>
      </p:pic>
      <p:pic>
        <p:nvPicPr>
          <p:cNvPr id="9" name="Graphic 8">
            <a:extLst>
              <a:ext uri="{FF2B5EF4-FFF2-40B4-BE49-F238E27FC236}">
                <a16:creationId xmlns="" xmlns:a16="http://schemas.microsoft.com/office/drawing/2014/main" id="{C2DF295C-3ADC-5949-8587-6DC6E585347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56</a:t>
            </a:fld>
            <a:endParaRPr lang="en-US" dirty="0"/>
          </a:p>
        </p:txBody>
      </p:sp>
      <p:sp>
        <p:nvSpPr>
          <p:cNvPr id="3" name="Title 2">
            <a:extLst>
              <a:ext uri="{FF2B5EF4-FFF2-40B4-BE49-F238E27FC236}">
                <a16:creationId xmlns="" xmlns:a16="http://schemas.microsoft.com/office/drawing/2014/main" id="{E5A87177-9CF7-F94E-BD3E-F2C45137E118}"/>
              </a:ext>
            </a:extLst>
          </p:cNvPr>
          <p:cNvSpPr>
            <a:spLocks noGrp="1"/>
          </p:cNvSpPr>
          <p:nvPr>
            <p:ph type="title"/>
          </p:nvPr>
        </p:nvSpPr>
        <p:spPr/>
        <p:txBody>
          <a:bodyPr/>
          <a:lstStyle/>
          <a:p>
            <a:r>
              <a:rPr lang="en-US" dirty="0"/>
              <a:t>Game Tech</a:t>
            </a:r>
          </a:p>
        </p:txBody>
      </p:sp>
      <p:sp>
        <p:nvSpPr>
          <p:cNvPr id="4" name="Text Placeholder 3">
            <a:extLst>
              <a:ext uri="{FF2B5EF4-FFF2-40B4-BE49-F238E27FC236}">
                <a16:creationId xmlns="" xmlns:a16="http://schemas.microsoft.com/office/drawing/2014/main" id="{5CF90B49-DEBB-F846-8AE6-50D833593687}"/>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 xmlns:a16="http://schemas.microsoft.com/office/drawing/2014/main" id="{17E690D1-7A1C-CB46-8903-7D9C14A25D4C}"/>
              </a:ext>
            </a:extLst>
          </p:cNvPr>
          <p:cNvSpPr txBox="1"/>
          <p:nvPr/>
        </p:nvSpPr>
        <p:spPr>
          <a:xfrm>
            <a:off x="1873406" y="1963166"/>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sp>
        <p:nvSpPr>
          <p:cNvPr id="10" name="TextBox 9">
            <a:extLst>
              <a:ext uri="{FF2B5EF4-FFF2-40B4-BE49-F238E27FC236}">
                <a16:creationId xmlns="" xmlns:a16="http://schemas.microsoft.com/office/drawing/2014/main" id="{516F9266-313A-7A4B-BC6A-2FAE7480496E}"/>
              </a:ext>
            </a:extLst>
          </p:cNvPr>
          <p:cNvSpPr txBox="1"/>
          <p:nvPr/>
        </p:nvSpPr>
        <p:spPr>
          <a:xfrm>
            <a:off x="1873406" y="3303883"/>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pic>
        <p:nvPicPr>
          <p:cNvPr id="13" name="Graphic 12">
            <a:extLst>
              <a:ext uri="{FF2B5EF4-FFF2-40B4-BE49-F238E27FC236}">
                <a16:creationId xmlns="" xmlns:a16="http://schemas.microsoft.com/office/drawing/2014/main" id="{B93C78BC-EA9D-694C-A7D7-70D5B94C3DC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 xmlns:a16="http://schemas.microsoft.com/office/drawing/2014/main" id="{1B640AEA-E991-D54E-B249-998C0A262F2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51966"/>
            <a:ext cx="711200" cy="711200"/>
          </a:xfrm>
          <a:prstGeom prst="rect">
            <a:avLst/>
          </a:prstGeom>
        </p:spPr>
      </p:pic>
    </p:spTree>
    <p:extLst>
      <p:ext uri="{BB962C8B-B14F-4D97-AF65-F5344CB8AC3E}">
        <p14:creationId xmlns:p14="http://schemas.microsoft.com/office/powerpoint/2010/main" val="3041720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57</a:t>
            </a:fld>
            <a:endParaRPr lang="en-US" dirty="0"/>
          </a:p>
        </p:txBody>
      </p:sp>
      <p:pic>
        <p:nvPicPr>
          <p:cNvPr id="6" name="Graphic 5">
            <a:extLst>
              <a:ext uri="{FF2B5EF4-FFF2-40B4-BE49-F238E27FC236}">
                <a16:creationId xmlns="" xmlns:a16="http://schemas.microsoft.com/office/drawing/2014/main" id="{BF170A4D-3F4B-DF44-9D72-145B5BFCAD8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 xmlns:a16="http://schemas.microsoft.com/office/drawing/2014/main" id="{3B499B38-55E3-034E-9399-56376A740DA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58</a:t>
            </a:fld>
            <a:endParaRPr lang="en-US" dirty="0"/>
          </a:p>
        </p:txBody>
      </p:sp>
      <p:sp>
        <p:nvSpPr>
          <p:cNvPr id="3" name="Title 2">
            <a:extLst>
              <a:ext uri="{FF2B5EF4-FFF2-40B4-BE49-F238E27FC236}">
                <a16:creationId xmlns=""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 xmlns:a16="http://schemas.microsoft.com/office/drawing/2014/main" id="{BE434100-DFF5-034E-8AA5-634839EBD1E3}"/>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cxnSp>
        <p:nvCxnSpPr>
          <p:cNvPr id="6" name="Straight Connector 5">
            <a:extLst>
              <a:ext uri="{FF2B5EF4-FFF2-40B4-BE49-F238E27FC236}">
                <a16:creationId xmlns=""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t>AWS IoT 1-Click</a:t>
            </a:r>
          </a:p>
        </p:txBody>
      </p:sp>
      <p:sp>
        <p:nvSpPr>
          <p:cNvPr id="10" name="TextBox 9">
            <a:extLst>
              <a:ext uri="{FF2B5EF4-FFF2-40B4-BE49-F238E27FC236}">
                <a16:creationId xmlns=""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t>AWS IoT Analytics</a:t>
            </a:r>
          </a:p>
        </p:txBody>
      </p:sp>
      <p:sp>
        <p:nvSpPr>
          <p:cNvPr id="11" name="TextBox 10">
            <a:extLst>
              <a:ext uri="{FF2B5EF4-FFF2-40B4-BE49-F238E27FC236}">
                <a16:creationId xmlns=""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t>AWS IoT Button</a:t>
            </a:r>
          </a:p>
        </p:txBody>
      </p:sp>
      <p:sp>
        <p:nvSpPr>
          <p:cNvPr id="12" name="TextBox 11">
            <a:extLst>
              <a:ext uri="{FF2B5EF4-FFF2-40B4-BE49-F238E27FC236}">
                <a16:creationId xmlns="" xmlns:a16="http://schemas.microsoft.com/office/drawing/2014/main" id="{87E27525-EC59-2348-AD5C-572614D9E81B}"/>
              </a:ext>
            </a:extLst>
          </p:cNvPr>
          <p:cNvSpPr txBox="1"/>
          <p:nvPr/>
        </p:nvSpPr>
        <p:spPr>
          <a:xfrm>
            <a:off x="6579221" y="4285138"/>
            <a:ext cx="2301904" cy="307777"/>
          </a:xfrm>
          <a:prstGeom prst="rect">
            <a:avLst/>
          </a:prstGeom>
          <a:noFill/>
        </p:spPr>
        <p:txBody>
          <a:bodyPr wrap="square" rtlCol="0">
            <a:spAutoFit/>
          </a:bodyPr>
          <a:lstStyle/>
          <a:p>
            <a:pPr algn="ctr"/>
            <a:r>
              <a:rPr lang="en-US" sz="1400" dirty="0"/>
              <a:t>Channel</a:t>
            </a:r>
          </a:p>
        </p:txBody>
      </p:sp>
      <p:sp>
        <p:nvSpPr>
          <p:cNvPr id="13" name="TextBox 12">
            <a:extLst>
              <a:ext uri="{FF2B5EF4-FFF2-40B4-BE49-F238E27FC236}">
                <a16:creationId xmlns="" xmlns:a16="http://schemas.microsoft.com/office/drawing/2014/main" id="{2828FB36-96FA-4548-818F-5EF55EA3279C}"/>
              </a:ext>
            </a:extLst>
          </p:cNvPr>
          <p:cNvSpPr txBox="1"/>
          <p:nvPr/>
        </p:nvSpPr>
        <p:spPr>
          <a:xfrm>
            <a:off x="6579221" y="4912963"/>
            <a:ext cx="2301904" cy="307777"/>
          </a:xfrm>
          <a:prstGeom prst="rect">
            <a:avLst/>
          </a:prstGeom>
          <a:noFill/>
        </p:spPr>
        <p:txBody>
          <a:bodyPr wrap="square" rtlCol="0">
            <a:spAutoFit/>
          </a:bodyPr>
          <a:lstStyle/>
          <a:p>
            <a:pPr algn="ctr"/>
            <a:r>
              <a:rPr lang="en-US" sz="1400" dirty="0"/>
              <a:t>Pipeline</a:t>
            </a:r>
          </a:p>
        </p:txBody>
      </p:sp>
      <p:sp>
        <p:nvSpPr>
          <p:cNvPr id="14" name="TextBox 13">
            <a:extLst>
              <a:ext uri="{FF2B5EF4-FFF2-40B4-BE49-F238E27FC236}">
                <a16:creationId xmlns="" xmlns:a16="http://schemas.microsoft.com/office/drawing/2014/main" id="{80D36671-C277-E946-8B85-801684376722}"/>
              </a:ext>
            </a:extLst>
          </p:cNvPr>
          <p:cNvSpPr txBox="1"/>
          <p:nvPr/>
        </p:nvSpPr>
        <p:spPr>
          <a:xfrm>
            <a:off x="6579221" y="5751660"/>
            <a:ext cx="2301904" cy="307777"/>
          </a:xfrm>
          <a:prstGeom prst="rect">
            <a:avLst/>
          </a:prstGeom>
          <a:noFill/>
        </p:spPr>
        <p:txBody>
          <a:bodyPr wrap="square" rtlCol="0">
            <a:spAutoFit/>
          </a:bodyPr>
          <a:lstStyle/>
          <a:p>
            <a:pPr algn="ctr"/>
            <a:r>
              <a:rPr lang="en-US" sz="1400" dirty="0"/>
              <a:t>Data store</a:t>
            </a:r>
          </a:p>
        </p:txBody>
      </p:sp>
      <p:sp>
        <p:nvSpPr>
          <p:cNvPr id="15" name="TextBox 14">
            <a:extLst>
              <a:ext uri="{FF2B5EF4-FFF2-40B4-BE49-F238E27FC236}">
                <a16:creationId xmlns=""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sp>
        <p:nvSpPr>
          <p:cNvPr id="16" name="TextBox 15">
            <a:extLst>
              <a:ext uri="{FF2B5EF4-FFF2-40B4-BE49-F238E27FC236}">
                <a16:creationId xmlns=""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t>AWS IoT 1-Click</a:t>
            </a:r>
          </a:p>
        </p:txBody>
      </p:sp>
      <p:sp>
        <p:nvSpPr>
          <p:cNvPr id="17" name="TextBox 16">
            <a:extLst>
              <a:ext uri="{FF2B5EF4-FFF2-40B4-BE49-F238E27FC236}">
                <a16:creationId xmlns=""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t>AWS IoT Analytics</a:t>
            </a:r>
          </a:p>
        </p:txBody>
      </p:sp>
      <p:sp>
        <p:nvSpPr>
          <p:cNvPr id="18" name="TextBox 17">
            <a:extLst>
              <a:ext uri="{FF2B5EF4-FFF2-40B4-BE49-F238E27FC236}">
                <a16:creationId xmlns=""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t>AWS IoT Button</a:t>
            </a:r>
          </a:p>
        </p:txBody>
      </p:sp>
      <p:pic>
        <p:nvPicPr>
          <p:cNvPr id="24" name="Graphic 23">
            <a:extLst>
              <a:ext uri="{FF2B5EF4-FFF2-40B4-BE49-F238E27FC236}">
                <a16:creationId xmlns="" xmlns:a16="http://schemas.microsoft.com/office/drawing/2014/main" id="{A3C30616-2E1B-9F46-8208-02A68D83748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010514" y="2481756"/>
            <a:ext cx="711200" cy="711200"/>
          </a:xfrm>
          <a:prstGeom prst="rect">
            <a:avLst/>
          </a:prstGeom>
        </p:spPr>
      </p:pic>
      <p:pic>
        <p:nvPicPr>
          <p:cNvPr id="26" name="Graphic 25">
            <a:extLst>
              <a:ext uri="{FF2B5EF4-FFF2-40B4-BE49-F238E27FC236}">
                <a16:creationId xmlns="" xmlns:a16="http://schemas.microsoft.com/office/drawing/2014/main" id="{E10EB7C7-F836-8049-AB23-AFE59920D43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010514" y="1189267"/>
            <a:ext cx="711200" cy="711200"/>
          </a:xfrm>
          <a:prstGeom prst="rect">
            <a:avLst/>
          </a:prstGeom>
        </p:spPr>
      </p:pic>
      <p:pic>
        <p:nvPicPr>
          <p:cNvPr id="28" name="Graphic 27">
            <a:extLst>
              <a:ext uri="{FF2B5EF4-FFF2-40B4-BE49-F238E27FC236}">
                <a16:creationId xmlns="" xmlns:a16="http://schemas.microsoft.com/office/drawing/2014/main" id="{0BE4E993-7A13-8343-B0BD-88B191518BE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374573" y="2481756"/>
            <a:ext cx="711200" cy="711200"/>
          </a:xfrm>
          <a:prstGeom prst="rect">
            <a:avLst/>
          </a:prstGeom>
        </p:spPr>
      </p:pic>
      <p:pic>
        <p:nvPicPr>
          <p:cNvPr id="30" name="Graphic 29">
            <a:extLst>
              <a:ext uri="{FF2B5EF4-FFF2-40B4-BE49-F238E27FC236}">
                <a16:creationId xmlns="" xmlns:a16="http://schemas.microsoft.com/office/drawing/2014/main" id="{3677FE15-9C7E-284B-A23A-74A17F81A17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374573" y="1189267"/>
            <a:ext cx="711200" cy="711200"/>
          </a:xfrm>
          <a:prstGeom prst="rect">
            <a:avLst/>
          </a:prstGeom>
        </p:spPr>
      </p:pic>
      <p:pic>
        <p:nvPicPr>
          <p:cNvPr id="32" name="Graphic 31">
            <a:extLst>
              <a:ext uri="{FF2B5EF4-FFF2-40B4-BE49-F238E27FC236}">
                <a16:creationId xmlns="" xmlns:a16="http://schemas.microsoft.com/office/drawing/2014/main" id="{270FF630-7638-CC43-BF77-6F547C87ABE5}"/>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9883597" y="2481756"/>
            <a:ext cx="711200" cy="711200"/>
          </a:xfrm>
          <a:prstGeom prst="rect">
            <a:avLst/>
          </a:prstGeom>
        </p:spPr>
      </p:pic>
      <p:pic>
        <p:nvPicPr>
          <p:cNvPr id="34" name="Graphic 33">
            <a:extLst>
              <a:ext uri="{FF2B5EF4-FFF2-40B4-BE49-F238E27FC236}">
                <a16:creationId xmlns="" xmlns:a16="http://schemas.microsoft.com/office/drawing/2014/main" id="{564EFC07-01D6-704E-825C-AAF8ABD2845A}"/>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883597" y="1189267"/>
            <a:ext cx="711200" cy="711200"/>
          </a:xfrm>
          <a:prstGeom prst="rect">
            <a:avLst/>
          </a:prstGeom>
        </p:spPr>
      </p:pic>
      <p:pic>
        <p:nvPicPr>
          <p:cNvPr id="21" name="Graphic 20">
            <a:extLst>
              <a:ext uri="{FF2B5EF4-FFF2-40B4-BE49-F238E27FC236}">
                <a16:creationId xmlns="" xmlns:a16="http://schemas.microsoft.com/office/drawing/2014/main" id="{9D532F2E-DC32-5048-B686-EEDB17234BC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530070" y="3852263"/>
            <a:ext cx="469900" cy="469900"/>
          </a:xfrm>
          <a:prstGeom prst="rect">
            <a:avLst/>
          </a:prstGeom>
        </p:spPr>
      </p:pic>
      <p:pic>
        <p:nvPicPr>
          <p:cNvPr id="25" name="Graphic 24">
            <a:extLst>
              <a:ext uri="{FF2B5EF4-FFF2-40B4-BE49-F238E27FC236}">
                <a16:creationId xmlns="" xmlns:a16="http://schemas.microsoft.com/office/drawing/2014/main" id="{CA2AE241-7B2E-CA47-9706-0A19952F611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7496579" y="5258904"/>
            <a:ext cx="469900" cy="469900"/>
          </a:xfrm>
          <a:prstGeom prst="rect">
            <a:avLst/>
          </a:prstGeom>
        </p:spPr>
      </p:pic>
      <p:pic>
        <p:nvPicPr>
          <p:cNvPr id="29" name="Graphic 28">
            <a:extLst>
              <a:ext uri="{FF2B5EF4-FFF2-40B4-BE49-F238E27FC236}">
                <a16:creationId xmlns="" xmlns:a16="http://schemas.microsoft.com/office/drawing/2014/main" id="{9D5B7C41-6675-3F49-BBC4-50E23F5A0920}"/>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495223" y="4537071"/>
            <a:ext cx="469900" cy="469900"/>
          </a:xfrm>
          <a:prstGeom prst="rect">
            <a:avLst/>
          </a:prstGeom>
        </p:spPr>
      </p:pic>
      <p:pic>
        <p:nvPicPr>
          <p:cNvPr id="33" name="Graphic 32">
            <a:extLst>
              <a:ext uri="{FF2B5EF4-FFF2-40B4-BE49-F238E27FC236}">
                <a16:creationId xmlns="" xmlns:a16="http://schemas.microsoft.com/office/drawing/2014/main" id="{57754260-5842-DB4C-9CBB-93DC85B8807F}"/>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2660655" y="2484535"/>
            <a:ext cx="711200" cy="711200"/>
          </a:xfrm>
          <a:prstGeom prst="rect">
            <a:avLst/>
          </a:prstGeom>
        </p:spPr>
      </p:pic>
      <p:pic>
        <p:nvPicPr>
          <p:cNvPr id="36" name="Graphic 35">
            <a:extLst>
              <a:ext uri="{FF2B5EF4-FFF2-40B4-BE49-F238E27FC236}">
                <a16:creationId xmlns="" xmlns:a16="http://schemas.microsoft.com/office/drawing/2014/main" id="{1F8A6DB5-9043-AE44-AB53-E7B50C521D82}"/>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2660655" y="1189267"/>
            <a:ext cx="711200" cy="711200"/>
          </a:xfrm>
          <a:prstGeom prst="rect">
            <a:avLst/>
          </a:prstGeom>
        </p:spPr>
      </p:pic>
    </p:spTree>
    <p:extLst>
      <p:ext uri="{BB962C8B-B14F-4D97-AF65-F5344CB8AC3E}">
        <p14:creationId xmlns:p14="http://schemas.microsoft.com/office/powerpoint/2010/main" val="2748729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59</a:t>
            </a:fld>
            <a:endParaRPr lang="en-US" dirty="0"/>
          </a:p>
        </p:txBody>
      </p:sp>
      <p:sp>
        <p:nvSpPr>
          <p:cNvPr id="3" name="Title 2">
            <a:extLst>
              <a:ext uri="{FF2B5EF4-FFF2-40B4-BE49-F238E27FC236}">
                <a16:creationId xmlns=""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 xmlns:a16="http://schemas.microsoft.com/office/drawing/2014/main" id="{BE434100-DFF5-034E-8AA5-634839EBD1E3}"/>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t>AWS IoT Core</a:t>
            </a:r>
          </a:p>
        </p:txBody>
      </p:sp>
      <p:cxnSp>
        <p:nvCxnSpPr>
          <p:cNvPr id="6" name="Straight Connector 5">
            <a:extLst>
              <a:ext uri="{FF2B5EF4-FFF2-40B4-BE49-F238E27FC236}">
                <a16:creationId xmlns=""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t>AWS IoT Device Defender</a:t>
            </a:r>
          </a:p>
        </p:txBody>
      </p:sp>
      <p:sp>
        <p:nvSpPr>
          <p:cNvPr id="10" name="TextBox 9">
            <a:extLst>
              <a:ext uri="{FF2B5EF4-FFF2-40B4-BE49-F238E27FC236}">
                <a16:creationId xmlns=""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t>AWS IoT Device Management</a:t>
            </a:r>
          </a:p>
        </p:txBody>
      </p:sp>
      <p:sp>
        <p:nvSpPr>
          <p:cNvPr id="11" name="TextBox 10">
            <a:extLst>
              <a:ext uri="{FF2B5EF4-FFF2-40B4-BE49-F238E27FC236}">
                <a16:creationId xmlns=""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t>AWS IoT Events </a:t>
            </a:r>
          </a:p>
        </p:txBody>
      </p:sp>
      <p:sp>
        <p:nvSpPr>
          <p:cNvPr id="15" name="TextBox 14">
            <a:extLst>
              <a:ext uri="{FF2B5EF4-FFF2-40B4-BE49-F238E27FC236}">
                <a16:creationId xmlns=""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t>AWS IoT Core</a:t>
            </a:r>
          </a:p>
        </p:txBody>
      </p:sp>
      <p:sp>
        <p:nvSpPr>
          <p:cNvPr id="16" name="TextBox 15">
            <a:extLst>
              <a:ext uri="{FF2B5EF4-FFF2-40B4-BE49-F238E27FC236}">
                <a16:creationId xmlns=""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t>AWS IoT Device Defender</a:t>
            </a:r>
          </a:p>
        </p:txBody>
      </p:sp>
      <p:sp>
        <p:nvSpPr>
          <p:cNvPr id="17" name="TextBox 16">
            <a:extLst>
              <a:ext uri="{FF2B5EF4-FFF2-40B4-BE49-F238E27FC236}">
                <a16:creationId xmlns=""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t>AWS IoT Device Management</a:t>
            </a:r>
          </a:p>
        </p:txBody>
      </p:sp>
      <p:sp>
        <p:nvSpPr>
          <p:cNvPr id="18" name="TextBox 17">
            <a:extLst>
              <a:ext uri="{FF2B5EF4-FFF2-40B4-BE49-F238E27FC236}">
                <a16:creationId xmlns=""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t>AWS IoT Events </a:t>
            </a:r>
          </a:p>
        </p:txBody>
      </p:sp>
      <p:pic>
        <p:nvPicPr>
          <p:cNvPr id="13" name="Graphic 12">
            <a:extLst>
              <a:ext uri="{FF2B5EF4-FFF2-40B4-BE49-F238E27FC236}">
                <a16:creationId xmlns="" xmlns:a16="http://schemas.microsoft.com/office/drawing/2014/main" id="{CA84397A-A250-584C-AEFF-1E441C57D1F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668758" y="2533423"/>
            <a:ext cx="711200" cy="711200"/>
          </a:xfrm>
          <a:prstGeom prst="rect">
            <a:avLst/>
          </a:prstGeom>
        </p:spPr>
      </p:pic>
      <p:pic>
        <p:nvPicPr>
          <p:cNvPr id="19" name="Graphic 18">
            <a:extLst>
              <a:ext uri="{FF2B5EF4-FFF2-40B4-BE49-F238E27FC236}">
                <a16:creationId xmlns="" xmlns:a16="http://schemas.microsoft.com/office/drawing/2014/main" id="{92D39C5D-7758-714A-8648-F00542FC22F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68758" y="1122081"/>
            <a:ext cx="711200" cy="711200"/>
          </a:xfrm>
          <a:prstGeom prst="rect">
            <a:avLst/>
          </a:prstGeom>
        </p:spPr>
      </p:pic>
      <p:pic>
        <p:nvPicPr>
          <p:cNvPr id="21" name="Graphic 20">
            <a:extLst>
              <a:ext uri="{FF2B5EF4-FFF2-40B4-BE49-F238E27FC236}">
                <a16:creationId xmlns="" xmlns:a16="http://schemas.microsoft.com/office/drawing/2014/main" id="{9D46F07B-D7E0-3245-9A15-0CE1A75B107B}"/>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010514" y="2533423"/>
            <a:ext cx="711200" cy="711200"/>
          </a:xfrm>
          <a:prstGeom prst="rect">
            <a:avLst/>
          </a:prstGeom>
        </p:spPr>
      </p:pic>
      <p:pic>
        <p:nvPicPr>
          <p:cNvPr id="23" name="Graphic 22">
            <a:extLst>
              <a:ext uri="{FF2B5EF4-FFF2-40B4-BE49-F238E27FC236}">
                <a16:creationId xmlns="" xmlns:a16="http://schemas.microsoft.com/office/drawing/2014/main" id="{16EFDE9C-C457-5D46-B5F0-B75AD10955D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010514" y="1122081"/>
            <a:ext cx="711200" cy="711200"/>
          </a:xfrm>
          <a:prstGeom prst="rect">
            <a:avLst/>
          </a:prstGeom>
        </p:spPr>
      </p:pic>
      <p:pic>
        <p:nvPicPr>
          <p:cNvPr id="25" name="Graphic 24">
            <a:extLst>
              <a:ext uri="{FF2B5EF4-FFF2-40B4-BE49-F238E27FC236}">
                <a16:creationId xmlns="" xmlns:a16="http://schemas.microsoft.com/office/drawing/2014/main" id="{B4B46C98-1BE8-EE48-9B80-C2B7DC3A02A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7374573" y="2533423"/>
            <a:ext cx="711200" cy="711200"/>
          </a:xfrm>
          <a:prstGeom prst="rect">
            <a:avLst/>
          </a:prstGeom>
        </p:spPr>
      </p:pic>
      <p:pic>
        <p:nvPicPr>
          <p:cNvPr id="27" name="Graphic 26">
            <a:extLst>
              <a:ext uri="{FF2B5EF4-FFF2-40B4-BE49-F238E27FC236}">
                <a16:creationId xmlns="" xmlns:a16="http://schemas.microsoft.com/office/drawing/2014/main" id="{3CAA45BF-CADE-E54B-95B2-48074BE9C00E}"/>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7374573" y="1122081"/>
            <a:ext cx="711200" cy="711200"/>
          </a:xfrm>
          <a:prstGeom prst="rect">
            <a:avLst/>
          </a:prstGeom>
        </p:spPr>
      </p:pic>
      <p:pic>
        <p:nvPicPr>
          <p:cNvPr id="29" name="Graphic 28">
            <a:extLst>
              <a:ext uri="{FF2B5EF4-FFF2-40B4-BE49-F238E27FC236}">
                <a16:creationId xmlns="" xmlns:a16="http://schemas.microsoft.com/office/drawing/2014/main" id="{7A8D401F-03ED-414A-96DE-622FC8D2EF6A}"/>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9883597" y="2533423"/>
            <a:ext cx="711200" cy="711200"/>
          </a:xfrm>
          <a:prstGeom prst="rect">
            <a:avLst/>
          </a:prstGeom>
        </p:spPr>
      </p:pic>
      <p:pic>
        <p:nvPicPr>
          <p:cNvPr id="31" name="Graphic 30">
            <a:extLst>
              <a:ext uri="{FF2B5EF4-FFF2-40B4-BE49-F238E27FC236}">
                <a16:creationId xmlns="" xmlns:a16="http://schemas.microsoft.com/office/drawing/2014/main" id="{DEB93976-A206-4740-873E-DAF5FDCC9C3C}"/>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9883597" y="1122081"/>
            <a:ext cx="711200" cy="711200"/>
          </a:xfrm>
          <a:prstGeom prst="rect">
            <a:avLst/>
          </a:prstGeom>
        </p:spPr>
      </p:pic>
    </p:spTree>
    <p:extLst>
      <p:ext uri="{BB962C8B-B14F-4D97-AF65-F5344CB8AC3E}">
        <p14:creationId xmlns:p14="http://schemas.microsoft.com/office/powerpoint/2010/main" val="3949209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a:t>About AWS Architecture Icons</a:t>
            </a:r>
            <a:endParaRPr lang="en-US" dirty="0"/>
          </a:p>
        </p:txBody>
      </p:sp>
      <p:sp>
        <p:nvSpPr>
          <p:cNvPr id="3" name="Content Placeholder 2">
            <a:extLst>
              <a:ext uri="{FF2B5EF4-FFF2-40B4-BE49-F238E27FC236}">
                <a16:creationId xmlns=""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buNone/>
            </a:pPr>
            <a:r>
              <a:rPr lang="en-US" sz="2000" dirty="0"/>
              <a:t>Customers and partners are permitted by AWS to use them to create architecture diagrams. The icons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6" name="Group 5">
            <a:extLst>
              <a:ext uri="{FF2B5EF4-FFF2-40B4-BE49-F238E27FC236}">
                <a16:creationId xmlns="" xmlns:a16="http://schemas.microsoft.com/office/drawing/2014/main" id="{AC2674EC-8C55-B144-A842-8757E2C19CD5}"/>
              </a:ext>
            </a:extLst>
          </p:cNvPr>
          <p:cNvGrpSpPr/>
          <p:nvPr/>
        </p:nvGrpSpPr>
        <p:grpSpPr>
          <a:xfrm>
            <a:off x="5798411" y="1201783"/>
            <a:ext cx="5825355" cy="3938890"/>
            <a:chOff x="3963647" y="1129248"/>
            <a:chExt cx="6930777" cy="4686336"/>
          </a:xfrm>
        </p:grpSpPr>
        <p:sp>
          <p:nvSpPr>
            <p:cNvPr id="7" name="Rectangle 6">
              <a:extLst>
                <a:ext uri="{FF2B5EF4-FFF2-40B4-BE49-F238E27FC236}">
                  <a16:creationId xmlns="" xmlns:a16="http://schemas.microsoft.com/office/drawing/2014/main" id="{A05DFD40-FB52-1447-9826-BC9166A843E2}"/>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5"/>
                  </a:solidFill>
                </a:rPr>
                <a:t>VPC</a:t>
              </a:r>
            </a:p>
          </p:txBody>
        </p:sp>
        <p:sp>
          <p:nvSpPr>
            <p:cNvPr id="8" name="Rectangle 7">
              <a:extLst>
                <a:ext uri="{FF2B5EF4-FFF2-40B4-BE49-F238E27FC236}">
                  <a16:creationId xmlns="" xmlns:a16="http://schemas.microsoft.com/office/drawing/2014/main" id="{042147E6-8F24-AD4D-8306-B4FE72A03642}"/>
                </a:ext>
              </a:extLst>
            </p:cNvPr>
            <p:cNvSpPr/>
            <p:nvPr/>
          </p:nvSpPr>
          <p:spPr>
            <a:xfrm>
              <a:off x="3963648" y="1129248"/>
              <a:ext cx="6930776"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sp>
          <p:nvSpPr>
            <p:cNvPr id="9" name="Rectangle 8">
              <a:extLst>
                <a:ext uri="{FF2B5EF4-FFF2-40B4-BE49-F238E27FC236}">
                  <a16:creationId xmlns="" xmlns:a16="http://schemas.microsoft.com/office/drawing/2014/main" id="{5752754C-947F-3B40-9FB6-2F2260703DB3}"/>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3"/>
                  </a:solidFill>
                </a:rPr>
                <a:t>Availability Zone 1</a:t>
              </a:r>
            </a:p>
          </p:txBody>
        </p:sp>
        <p:sp>
          <p:nvSpPr>
            <p:cNvPr id="10" name="Rectangle 9">
              <a:extLst>
                <a:ext uri="{FF2B5EF4-FFF2-40B4-BE49-F238E27FC236}">
                  <a16:creationId xmlns="" xmlns:a16="http://schemas.microsoft.com/office/drawing/2014/main" id="{5034A843-C6C5-1E49-A56E-6FF044D182B9}"/>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1" name="Graphic 10">
              <a:extLst>
                <a:ext uri="{FF2B5EF4-FFF2-40B4-BE49-F238E27FC236}">
                  <a16:creationId xmlns="" xmlns:a16="http://schemas.microsoft.com/office/drawing/2014/main" id="{71E442C6-CCF5-DB4A-8250-07418EBAB37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390362" y="3272757"/>
              <a:ext cx="330200" cy="330200"/>
            </a:xfrm>
            <a:prstGeom prst="rect">
              <a:avLst/>
            </a:prstGeom>
          </p:spPr>
        </p:pic>
        <p:pic>
          <p:nvPicPr>
            <p:cNvPr id="12" name="Graphic 11">
              <a:extLst>
                <a:ext uri="{FF2B5EF4-FFF2-40B4-BE49-F238E27FC236}">
                  <a16:creationId xmlns="" xmlns:a16="http://schemas.microsoft.com/office/drawing/2014/main" id="{747B5DD8-D97F-B14E-B3DD-8172E6270D9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963647" y="1129248"/>
              <a:ext cx="330200" cy="330200"/>
            </a:xfrm>
            <a:prstGeom prst="rect">
              <a:avLst/>
            </a:prstGeom>
          </p:spPr>
        </p:pic>
        <p:pic>
          <p:nvPicPr>
            <p:cNvPr id="13" name="Graphic 12">
              <a:extLst>
                <a:ext uri="{FF2B5EF4-FFF2-40B4-BE49-F238E27FC236}">
                  <a16:creationId xmlns="" xmlns:a16="http://schemas.microsoft.com/office/drawing/2014/main" id="{AFC8BF74-4532-7C44-9F77-B9851D2426F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 xmlns:a16="http://schemas.microsoft.com/office/drawing/2014/main" id="{986B04EE-AAD0-AB4C-B006-0F1AFBE25785}"/>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a:solidFill>
                    <a:schemeClr val="accent3"/>
                  </a:solidFill>
                </a:rPr>
                <a:t>Availability Zone </a:t>
              </a:r>
              <a:r>
                <a:rPr lang="en-US" sz="1100" dirty="0">
                  <a:solidFill>
                    <a:schemeClr val="accent3"/>
                  </a:solidFill>
                </a:rPr>
                <a:t>2</a:t>
              </a:r>
            </a:p>
          </p:txBody>
        </p:sp>
        <p:sp>
          <p:nvSpPr>
            <p:cNvPr id="15" name="Rectangle 14">
              <a:extLst>
                <a:ext uri="{FF2B5EF4-FFF2-40B4-BE49-F238E27FC236}">
                  <a16:creationId xmlns="" xmlns:a16="http://schemas.microsoft.com/office/drawing/2014/main" id="{E0367D02-74B5-FF43-8E9E-4A1792D1317E}"/>
                </a:ext>
              </a:extLst>
            </p:cNvPr>
            <p:cNvSpPr/>
            <p:nvPr/>
          </p:nvSpPr>
          <p:spPr>
            <a:xfrm>
              <a:off x="4498847"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6" name="Graphic 15">
              <a:extLst>
                <a:ext uri="{FF2B5EF4-FFF2-40B4-BE49-F238E27FC236}">
                  <a16:creationId xmlns="" xmlns:a16="http://schemas.microsoft.com/office/drawing/2014/main" id="{9F747CB8-B2FA-7243-B04C-ED37B9C9780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390362" y="4321267"/>
              <a:ext cx="330200" cy="330200"/>
            </a:xfrm>
            <a:prstGeom prst="rect">
              <a:avLst/>
            </a:prstGeom>
          </p:spPr>
        </p:pic>
        <p:pic>
          <p:nvPicPr>
            <p:cNvPr id="17" name="Graphic 16">
              <a:extLst>
                <a:ext uri="{FF2B5EF4-FFF2-40B4-BE49-F238E27FC236}">
                  <a16:creationId xmlns="" xmlns:a16="http://schemas.microsoft.com/office/drawing/2014/main" id="{0776AA21-694F-8A42-877C-F5363CA16D3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224907" y="2333208"/>
              <a:ext cx="469900" cy="469900"/>
            </a:xfrm>
            <a:prstGeom prst="rect">
              <a:avLst/>
            </a:prstGeom>
          </p:spPr>
        </p:pic>
        <p:sp>
          <p:nvSpPr>
            <p:cNvPr id="18" name="TextBox 17">
              <a:extLst>
                <a:ext uri="{FF2B5EF4-FFF2-40B4-BE49-F238E27FC236}">
                  <a16:creationId xmlns="" xmlns:a16="http://schemas.microsoft.com/office/drawing/2014/main" id="{308BA2CE-54CC-5B4D-9B87-E9AF3493A566}"/>
                </a:ext>
              </a:extLst>
            </p:cNvPr>
            <p:cNvSpPr txBox="1"/>
            <p:nvPr/>
          </p:nvSpPr>
          <p:spPr>
            <a:xfrm>
              <a:off x="457640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19" name="Graphic 18">
              <a:extLst>
                <a:ext uri="{FF2B5EF4-FFF2-40B4-BE49-F238E27FC236}">
                  <a16:creationId xmlns="" xmlns:a16="http://schemas.microsoft.com/office/drawing/2014/main" id="{1ABA07AD-D81A-444B-A52A-11EC35E4D188}"/>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414477" y="2333208"/>
              <a:ext cx="469900" cy="469900"/>
            </a:xfrm>
            <a:prstGeom prst="rect">
              <a:avLst/>
            </a:prstGeom>
          </p:spPr>
        </p:pic>
        <p:sp>
          <p:nvSpPr>
            <p:cNvPr id="20" name="TextBox 19">
              <a:extLst>
                <a:ext uri="{FF2B5EF4-FFF2-40B4-BE49-F238E27FC236}">
                  <a16:creationId xmlns="" xmlns:a16="http://schemas.microsoft.com/office/drawing/2014/main" id="{AD0F1848-2F28-BA41-A639-55A00D4C7E0D}"/>
                </a:ext>
              </a:extLst>
            </p:cNvPr>
            <p:cNvSpPr txBox="1"/>
            <p:nvPr/>
          </p:nvSpPr>
          <p:spPr>
            <a:xfrm>
              <a:off x="876597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21" name="Graphic 20">
              <a:extLst>
                <a:ext uri="{FF2B5EF4-FFF2-40B4-BE49-F238E27FC236}">
                  <a16:creationId xmlns="" xmlns:a16="http://schemas.microsoft.com/office/drawing/2014/main" id="{7A14C722-6428-F644-AAFC-49DE6CD659DE}"/>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224907" y="3418262"/>
              <a:ext cx="469900" cy="469900"/>
            </a:xfrm>
            <a:prstGeom prst="rect">
              <a:avLst/>
            </a:prstGeom>
          </p:spPr>
        </p:pic>
        <p:sp>
          <p:nvSpPr>
            <p:cNvPr id="22" name="TextBox 21">
              <a:extLst>
                <a:ext uri="{FF2B5EF4-FFF2-40B4-BE49-F238E27FC236}">
                  <a16:creationId xmlns="" xmlns:a16="http://schemas.microsoft.com/office/drawing/2014/main" id="{A2E66441-9232-CE4C-A615-A53B805B95E2}"/>
                </a:ext>
              </a:extLst>
            </p:cNvPr>
            <p:cNvSpPr txBox="1"/>
            <p:nvPr/>
          </p:nvSpPr>
          <p:spPr>
            <a:xfrm>
              <a:off x="4576400"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3" name="Graphic 22">
              <a:extLst>
                <a:ext uri="{FF2B5EF4-FFF2-40B4-BE49-F238E27FC236}">
                  <a16:creationId xmlns="" xmlns:a16="http://schemas.microsoft.com/office/drawing/2014/main" id="{E96422A2-49BF-B84F-A8CA-202E9140D42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426669" y="3418262"/>
              <a:ext cx="469900" cy="469900"/>
            </a:xfrm>
            <a:prstGeom prst="rect">
              <a:avLst/>
            </a:prstGeom>
          </p:spPr>
        </p:pic>
        <p:sp>
          <p:nvSpPr>
            <p:cNvPr id="24" name="TextBox 23">
              <a:extLst>
                <a:ext uri="{FF2B5EF4-FFF2-40B4-BE49-F238E27FC236}">
                  <a16:creationId xmlns="" xmlns:a16="http://schemas.microsoft.com/office/drawing/2014/main" id="{1BAF30D6-21E3-D141-AACB-966F9F08B7A1}"/>
                </a:ext>
              </a:extLst>
            </p:cNvPr>
            <p:cNvSpPr txBox="1"/>
            <p:nvPr/>
          </p:nvSpPr>
          <p:spPr>
            <a:xfrm>
              <a:off x="8778162"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5" name="Graphic 24">
              <a:extLst>
                <a:ext uri="{FF2B5EF4-FFF2-40B4-BE49-F238E27FC236}">
                  <a16:creationId xmlns="" xmlns:a16="http://schemas.microsoft.com/office/drawing/2014/main" id="{00C64512-8935-324D-AB66-76EF6CCB149D}"/>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224907" y="4478964"/>
              <a:ext cx="469900" cy="469900"/>
            </a:xfrm>
            <a:prstGeom prst="rect">
              <a:avLst/>
            </a:prstGeom>
          </p:spPr>
        </p:pic>
        <p:sp>
          <p:nvSpPr>
            <p:cNvPr id="26" name="TextBox 25">
              <a:extLst>
                <a:ext uri="{FF2B5EF4-FFF2-40B4-BE49-F238E27FC236}">
                  <a16:creationId xmlns="" xmlns:a16="http://schemas.microsoft.com/office/drawing/2014/main" id="{7B52C1E5-B2AD-8747-87CA-7F35DC49DCE2}"/>
                </a:ext>
              </a:extLst>
            </p:cNvPr>
            <p:cNvSpPr txBox="1"/>
            <p:nvPr/>
          </p:nvSpPr>
          <p:spPr>
            <a:xfrm>
              <a:off x="4576400"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7" name="Graphic 26">
              <a:extLst>
                <a:ext uri="{FF2B5EF4-FFF2-40B4-BE49-F238E27FC236}">
                  <a16:creationId xmlns="" xmlns:a16="http://schemas.microsoft.com/office/drawing/2014/main" id="{06D8ADCB-6BB7-AA4D-A0E2-6A0F55CCD024}"/>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9426669" y="4478964"/>
              <a:ext cx="469900" cy="469900"/>
            </a:xfrm>
            <a:prstGeom prst="rect">
              <a:avLst/>
            </a:prstGeom>
          </p:spPr>
        </p:pic>
        <p:sp>
          <p:nvSpPr>
            <p:cNvPr id="28" name="TextBox 27">
              <a:extLst>
                <a:ext uri="{FF2B5EF4-FFF2-40B4-BE49-F238E27FC236}">
                  <a16:creationId xmlns="" xmlns:a16="http://schemas.microsoft.com/office/drawing/2014/main" id="{061A5211-1D07-8B42-863A-BC158DA4A689}"/>
                </a:ext>
              </a:extLst>
            </p:cNvPr>
            <p:cNvSpPr txBox="1"/>
            <p:nvPr/>
          </p:nvSpPr>
          <p:spPr>
            <a:xfrm>
              <a:off x="8778162"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9" name="Graphic 28">
              <a:extLst>
                <a:ext uri="{FF2B5EF4-FFF2-40B4-BE49-F238E27FC236}">
                  <a16:creationId xmlns="" xmlns:a16="http://schemas.microsoft.com/office/drawing/2014/main" id="{C5B2EB48-8F00-EF4D-B1D3-048619B1DA3A}"/>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209116" y="2083199"/>
              <a:ext cx="711200" cy="711200"/>
            </a:xfrm>
            <a:prstGeom prst="rect">
              <a:avLst/>
            </a:prstGeom>
          </p:spPr>
        </p:pic>
        <p:sp>
          <p:nvSpPr>
            <p:cNvPr id="30" name="TextBox 29">
              <a:extLst>
                <a:ext uri="{FF2B5EF4-FFF2-40B4-BE49-F238E27FC236}">
                  <a16:creationId xmlns="" xmlns:a16="http://schemas.microsoft.com/office/drawing/2014/main" id="{F2174E9F-BCE5-8043-A18D-719B1F4C74AB}"/>
                </a:ext>
              </a:extLst>
            </p:cNvPr>
            <p:cNvSpPr txBox="1"/>
            <p:nvPr/>
          </p:nvSpPr>
          <p:spPr>
            <a:xfrm>
              <a:off x="6748137" y="2752244"/>
              <a:ext cx="1614648" cy="512652"/>
            </a:xfrm>
            <a:prstGeom prst="rect">
              <a:avLst/>
            </a:prstGeom>
            <a:noFill/>
          </p:spPr>
          <p:txBody>
            <a:bodyPr wrap="square" rtlCol="0">
              <a:spAutoFit/>
            </a:bodyPr>
            <a:lstStyle/>
            <a:p>
              <a:pPr algn="ctr"/>
              <a:r>
                <a:rPr lang="en-US" sz="1100" dirty="0">
                  <a:solidFill>
                    <a:srgbClr val="232F3E"/>
                  </a:solidFill>
                </a:rPr>
                <a:t>Amazon EC2 Auto Scaling</a:t>
              </a:r>
            </a:p>
          </p:txBody>
        </p:sp>
      </p:grpSp>
      <p:sp>
        <p:nvSpPr>
          <p:cNvPr id="4" name="TextBox 3">
            <a:extLst>
              <a:ext uri="{FF2B5EF4-FFF2-40B4-BE49-F238E27FC236}">
                <a16:creationId xmlns="" xmlns:a16="http://schemas.microsoft.com/office/drawing/2014/main" id="{FD5EECAB-CEDE-F34B-A3C9-A5A1D34D60B2}"/>
              </a:ext>
            </a:extLst>
          </p:cNvPr>
          <p:cNvSpPr txBox="1"/>
          <p:nvPr/>
        </p:nvSpPr>
        <p:spPr>
          <a:xfrm>
            <a:off x="4927600" y="-5461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0140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4" name="Text Placeholder 3">
            <a:extLst>
              <a:ext uri="{FF2B5EF4-FFF2-40B4-BE49-F238E27FC236}">
                <a16:creationId xmlns="" xmlns:a16="http://schemas.microsoft.com/office/drawing/2014/main" id="{BE434100-DFF5-034E-8AA5-634839EBD1E3}"/>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AWS IoT Greengrass</a:t>
            </a:r>
          </a:p>
        </p:txBody>
      </p:sp>
      <p:cxnSp>
        <p:nvCxnSpPr>
          <p:cNvPr id="6" name="Straight Connector 5">
            <a:extLst>
              <a:ext uri="{FF2B5EF4-FFF2-40B4-BE49-F238E27FC236}">
                <a16:creationId xmlns=""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0" name="TextBox 9">
            <a:extLst>
              <a:ext uri="{FF2B5EF4-FFF2-40B4-BE49-F238E27FC236}">
                <a16:creationId xmlns="" xmlns:a16="http://schemas.microsoft.com/office/drawing/2014/main" id="{7ABBF3F9-465E-514A-BC50-7D075027A62F}"/>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IoT Things Graph </a:t>
            </a:r>
          </a:p>
        </p:txBody>
      </p:sp>
      <p:sp>
        <p:nvSpPr>
          <p:cNvPr id="12" name="TextBox 11">
            <a:extLst>
              <a:ext uri="{FF2B5EF4-FFF2-40B4-BE49-F238E27FC236}">
                <a16:creationId xmlns=""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t>AWS IoT Greengrass</a:t>
            </a:r>
          </a:p>
        </p:txBody>
      </p:sp>
      <p:sp>
        <p:nvSpPr>
          <p:cNvPr id="13" name="TextBox 12">
            <a:extLst>
              <a:ext uri="{FF2B5EF4-FFF2-40B4-BE49-F238E27FC236}">
                <a16:creationId xmlns=""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4" name="TextBox 13">
            <a:extLst>
              <a:ext uri="{FF2B5EF4-FFF2-40B4-BE49-F238E27FC236}">
                <a16:creationId xmlns="" xmlns:a16="http://schemas.microsoft.com/office/drawing/2014/main" id="{CE6F84BD-DBB9-2F40-9324-54102F23FC95}"/>
              </a:ext>
            </a:extLst>
          </p:cNvPr>
          <p:cNvSpPr txBox="1"/>
          <p:nvPr/>
        </p:nvSpPr>
        <p:spPr>
          <a:xfrm>
            <a:off x="6579221" y="3421677"/>
            <a:ext cx="2301904" cy="307777"/>
          </a:xfrm>
          <a:prstGeom prst="rect">
            <a:avLst/>
          </a:prstGeom>
          <a:noFill/>
        </p:spPr>
        <p:txBody>
          <a:bodyPr wrap="square" rtlCol="0">
            <a:spAutoFit/>
          </a:bodyPr>
          <a:lstStyle/>
          <a:p>
            <a:pPr algn="ctr"/>
            <a:r>
              <a:rPr lang="en-US" sz="1400" dirty="0"/>
              <a:t>AWS IoT Things Graph </a:t>
            </a:r>
          </a:p>
        </p:txBody>
      </p:sp>
      <p:pic>
        <p:nvPicPr>
          <p:cNvPr id="17" name="Graphic 16">
            <a:extLst>
              <a:ext uri="{FF2B5EF4-FFF2-40B4-BE49-F238E27FC236}">
                <a16:creationId xmlns="" xmlns:a16="http://schemas.microsoft.com/office/drawing/2014/main" id="{E7CEC956-83F2-7E49-8B4C-8D97B9E49D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668758" y="2657790"/>
            <a:ext cx="711200" cy="711200"/>
          </a:xfrm>
          <a:prstGeom prst="rect">
            <a:avLst/>
          </a:prstGeom>
        </p:spPr>
      </p:pic>
      <p:pic>
        <p:nvPicPr>
          <p:cNvPr id="19" name="Graphic 18">
            <a:extLst>
              <a:ext uri="{FF2B5EF4-FFF2-40B4-BE49-F238E27FC236}">
                <a16:creationId xmlns="" xmlns:a16="http://schemas.microsoft.com/office/drawing/2014/main" id="{B683FD90-9F0B-BF47-9A55-CB2B886209C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68758" y="1215306"/>
            <a:ext cx="711200" cy="711200"/>
          </a:xfrm>
          <a:prstGeom prst="rect">
            <a:avLst/>
          </a:prstGeom>
        </p:spPr>
      </p:pic>
      <p:pic>
        <p:nvPicPr>
          <p:cNvPr id="21" name="Graphic 20">
            <a:extLst>
              <a:ext uri="{FF2B5EF4-FFF2-40B4-BE49-F238E27FC236}">
                <a16:creationId xmlns="" xmlns:a16="http://schemas.microsoft.com/office/drawing/2014/main" id="{7B8AE5D4-470F-AE43-BBDD-3D4DBD98AEA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010514" y="2657790"/>
            <a:ext cx="711200" cy="711200"/>
          </a:xfrm>
          <a:prstGeom prst="rect">
            <a:avLst/>
          </a:prstGeom>
        </p:spPr>
      </p:pic>
      <p:pic>
        <p:nvPicPr>
          <p:cNvPr id="23" name="Graphic 22">
            <a:extLst>
              <a:ext uri="{FF2B5EF4-FFF2-40B4-BE49-F238E27FC236}">
                <a16:creationId xmlns="" xmlns:a16="http://schemas.microsoft.com/office/drawing/2014/main" id="{9B6BF127-4536-5F43-9A2A-9FD19B254F3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010514" y="1215306"/>
            <a:ext cx="711200" cy="711200"/>
          </a:xfrm>
          <a:prstGeom prst="rect">
            <a:avLst/>
          </a:prstGeom>
        </p:spPr>
      </p:pic>
      <p:pic>
        <p:nvPicPr>
          <p:cNvPr id="25" name="Graphic 24">
            <a:extLst>
              <a:ext uri="{FF2B5EF4-FFF2-40B4-BE49-F238E27FC236}">
                <a16:creationId xmlns="" xmlns:a16="http://schemas.microsoft.com/office/drawing/2014/main" id="{189E42BA-8273-B24B-9CE4-6A7BB46A110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7374573" y="2657790"/>
            <a:ext cx="711200" cy="711200"/>
          </a:xfrm>
          <a:prstGeom prst="rect">
            <a:avLst/>
          </a:prstGeom>
        </p:spPr>
      </p:pic>
      <p:pic>
        <p:nvPicPr>
          <p:cNvPr id="27" name="Graphic 26">
            <a:extLst>
              <a:ext uri="{FF2B5EF4-FFF2-40B4-BE49-F238E27FC236}">
                <a16:creationId xmlns="" xmlns:a16="http://schemas.microsoft.com/office/drawing/2014/main" id="{181095F8-238A-794D-A569-AFC64377ECE0}"/>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7374573" y="1215306"/>
            <a:ext cx="711200" cy="711200"/>
          </a:xfrm>
          <a:prstGeom prst="rect">
            <a:avLst/>
          </a:prstGeom>
        </p:spPr>
      </p:pic>
    </p:spTree>
    <p:extLst>
      <p:ext uri="{BB962C8B-B14F-4D97-AF65-F5344CB8AC3E}">
        <p14:creationId xmlns:p14="http://schemas.microsoft.com/office/powerpoint/2010/main" val="20930049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61</a:t>
            </a:fld>
            <a:endParaRPr lang="en-US" dirty="0"/>
          </a:p>
        </p:txBody>
      </p:sp>
      <p:sp>
        <p:nvSpPr>
          <p:cNvPr id="3" name="Title 2">
            <a:extLst>
              <a:ext uri="{FF2B5EF4-FFF2-40B4-BE49-F238E27FC236}">
                <a16:creationId xmlns=""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 xmlns:a16="http://schemas.microsoft.com/office/drawing/2014/main" id="{AF122CCC-96B9-004F-964E-DAE2E72008D8}"/>
              </a:ext>
            </a:extLst>
          </p:cNvPr>
          <p:cNvSpPr>
            <a:spLocks noGrp="1"/>
          </p:cNvSpPr>
          <p:nvPr>
            <p:ph type="body" sz="quarter" idx="11"/>
          </p:nvPr>
        </p:nvSpPr>
        <p:spPr/>
        <p:txBody>
          <a:bodyPr/>
          <a:lstStyle/>
          <a:p>
            <a:r>
              <a:rPr lang="en-US" dirty="0"/>
              <a:t>4/4</a:t>
            </a:r>
          </a:p>
        </p:txBody>
      </p:sp>
      <p:pic>
        <p:nvPicPr>
          <p:cNvPr id="18" name="Graphic 17">
            <a:extLst>
              <a:ext uri="{FF2B5EF4-FFF2-40B4-BE49-F238E27FC236}">
                <a16:creationId xmlns="" xmlns:a16="http://schemas.microsoft.com/office/drawing/2014/main" id="{4CA68822-DC6A-3340-AF88-82BC88AF485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936914" y="1176753"/>
            <a:ext cx="469900" cy="469900"/>
          </a:xfrm>
          <a:prstGeom prst="rect">
            <a:avLst/>
          </a:prstGeom>
        </p:spPr>
      </p:pic>
      <p:pic>
        <p:nvPicPr>
          <p:cNvPr id="22" name="Graphic 21">
            <a:extLst>
              <a:ext uri="{FF2B5EF4-FFF2-40B4-BE49-F238E27FC236}">
                <a16:creationId xmlns="" xmlns:a16="http://schemas.microsoft.com/office/drawing/2014/main" id="{33991C56-EC6B-6149-BA82-646F9AF144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735806" y="1145675"/>
            <a:ext cx="469900" cy="469900"/>
          </a:xfrm>
          <a:prstGeom prst="rect">
            <a:avLst/>
          </a:prstGeom>
        </p:spPr>
      </p:pic>
      <p:pic>
        <p:nvPicPr>
          <p:cNvPr id="26" name="Graphic 25">
            <a:extLst>
              <a:ext uri="{FF2B5EF4-FFF2-40B4-BE49-F238E27FC236}">
                <a16:creationId xmlns="" xmlns:a16="http://schemas.microsoft.com/office/drawing/2014/main" id="{5FB18A69-9E72-4E4F-A291-08830C7BD8B6}"/>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774713" y="2406934"/>
            <a:ext cx="469900" cy="469900"/>
          </a:xfrm>
          <a:prstGeom prst="rect">
            <a:avLst/>
          </a:prstGeom>
        </p:spPr>
      </p:pic>
      <p:pic>
        <p:nvPicPr>
          <p:cNvPr id="29" name="Graphic 28">
            <a:extLst>
              <a:ext uri="{FF2B5EF4-FFF2-40B4-BE49-F238E27FC236}">
                <a16:creationId xmlns="" xmlns:a16="http://schemas.microsoft.com/office/drawing/2014/main" id="{FD8D2CF2-D9D6-984F-8477-DD1E29AF722D}"/>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195504" y="2406934"/>
            <a:ext cx="469900" cy="469900"/>
          </a:xfrm>
          <a:prstGeom prst="rect">
            <a:avLst/>
          </a:prstGeom>
        </p:spPr>
      </p:pic>
      <p:pic>
        <p:nvPicPr>
          <p:cNvPr id="31" name="Graphic 30">
            <a:extLst>
              <a:ext uri="{FF2B5EF4-FFF2-40B4-BE49-F238E27FC236}">
                <a16:creationId xmlns="" xmlns:a16="http://schemas.microsoft.com/office/drawing/2014/main" id="{D859549D-3656-264A-BD8F-9866DD677B96}"/>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966954" y="2406934"/>
            <a:ext cx="469900" cy="469900"/>
          </a:xfrm>
          <a:prstGeom prst="rect">
            <a:avLst/>
          </a:prstGeom>
        </p:spPr>
      </p:pic>
      <p:pic>
        <p:nvPicPr>
          <p:cNvPr id="43" name="Graphic 42">
            <a:extLst>
              <a:ext uri="{FF2B5EF4-FFF2-40B4-BE49-F238E27FC236}">
                <a16:creationId xmlns="" xmlns:a16="http://schemas.microsoft.com/office/drawing/2014/main" id="{58AAD6AE-C471-6641-BB26-10D53BCCB5C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3534698" y="1199254"/>
            <a:ext cx="469900" cy="469900"/>
          </a:xfrm>
          <a:prstGeom prst="rect">
            <a:avLst/>
          </a:prstGeom>
        </p:spPr>
      </p:pic>
      <p:pic>
        <p:nvPicPr>
          <p:cNvPr id="47" name="Graphic 46">
            <a:extLst>
              <a:ext uri="{FF2B5EF4-FFF2-40B4-BE49-F238E27FC236}">
                <a16:creationId xmlns="" xmlns:a16="http://schemas.microsoft.com/office/drawing/2014/main" id="{C94A2A42-945C-1F42-B9DB-69EA3FD2B48B}"/>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4333590" y="1196779"/>
            <a:ext cx="469900" cy="469900"/>
          </a:xfrm>
          <a:prstGeom prst="rect">
            <a:avLst/>
          </a:prstGeom>
        </p:spPr>
      </p:pic>
      <p:pic>
        <p:nvPicPr>
          <p:cNvPr id="51" name="Graphic 50">
            <a:extLst>
              <a:ext uri="{FF2B5EF4-FFF2-40B4-BE49-F238E27FC236}">
                <a16:creationId xmlns="" xmlns:a16="http://schemas.microsoft.com/office/drawing/2014/main" id="{FAD43812-2E0B-454A-B96F-1E2BA5F7E376}"/>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7601641" y="2406934"/>
            <a:ext cx="469900" cy="469900"/>
          </a:xfrm>
          <a:prstGeom prst="rect">
            <a:avLst/>
          </a:prstGeom>
        </p:spPr>
      </p:pic>
      <p:pic>
        <p:nvPicPr>
          <p:cNvPr id="55" name="Graphic 54">
            <a:extLst>
              <a:ext uri="{FF2B5EF4-FFF2-40B4-BE49-F238E27FC236}">
                <a16:creationId xmlns="" xmlns:a16="http://schemas.microsoft.com/office/drawing/2014/main" id="{7FBBB18C-7F83-5241-B2CB-ADB33A3614E9}"/>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8397079" y="2406934"/>
            <a:ext cx="469900" cy="469900"/>
          </a:xfrm>
          <a:prstGeom prst="rect">
            <a:avLst/>
          </a:prstGeom>
        </p:spPr>
      </p:pic>
      <p:pic>
        <p:nvPicPr>
          <p:cNvPr id="57" name="Graphic 56">
            <a:extLst>
              <a:ext uri="{FF2B5EF4-FFF2-40B4-BE49-F238E27FC236}">
                <a16:creationId xmlns="" xmlns:a16="http://schemas.microsoft.com/office/drawing/2014/main" id="{473F093D-1587-6C4A-A3A9-43C5706D5099}"/>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9217608" y="2406934"/>
            <a:ext cx="469900" cy="469900"/>
          </a:xfrm>
          <a:prstGeom prst="rect">
            <a:avLst/>
          </a:prstGeom>
        </p:spPr>
      </p:pic>
      <p:pic>
        <p:nvPicPr>
          <p:cNvPr id="61" name="Graphic 60">
            <a:extLst>
              <a:ext uri="{FF2B5EF4-FFF2-40B4-BE49-F238E27FC236}">
                <a16:creationId xmlns="" xmlns:a16="http://schemas.microsoft.com/office/drawing/2014/main" id="{2358BE3E-6F46-AD45-A74F-20A1015C744D}"/>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5132482" y="1212774"/>
            <a:ext cx="469900" cy="469900"/>
          </a:xfrm>
          <a:prstGeom prst="rect">
            <a:avLst/>
          </a:prstGeom>
        </p:spPr>
      </p:pic>
      <p:pic>
        <p:nvPicPr>
          <p:cNvPr id="65" name="Graphic 64">
            <a:extLst>
              <a:ext uri="{FF2B5EF4-FFF2-40B4-BE49-F238E27FC236}">
                <a16:creationId xmlns="" xmlns:a16="http://schemas.microsoft.com/office/drawing/2014/main" id="{DEF7CD9E-C582-5B42-A5C4-1209652C7828}"/>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6730266" y="1147884"/>
            <a:ext cx="469900" cy="469900"/>
          </a:xfrm>
          <a:prstGeom prst="rect">
            <a:avLst/>
          </a:prstGeom>
        </p:spPr>
      </p:pic>
      <p:pic>
        <p:nvPicPr>
          <p:cNvPr id="67" name="Graphic 66">
            <a:extLst>
              <a:ext uri="{FF2B5EF4-FFF2-40B4-BE49-F238E27FC236}">
                <a16:creationId xmlns="" xmlns:a16="http://schemas.microsoft.com/office/drawing/2014/main" id="{6E9A6E77-E956-C242-9B92-9A904BC1E0C0}"/>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5931374" y="1161363"/>
            <a:ext cx="469900" cy="469900"/>
          </a:xfrm>
          <a:prstGeom prst="rect">
            <a:avLst/>
          </a:prstGeom>
        </p:spPr>
      </p:pic>
      <p:pic>
        <p:nvPicPr>
          <p:cNvPr id="69" name="Graphic 68">
            <a:extLst>
              <a:ext uri="{FF2B5EF4-FFF2-40B4-BE49-F238E27FC236}">
                <a16:creationId xmlns="" xmlns:a16="http://schemas.microsoft.com/office/drawing/2014/main" id="{AC88046E-EC85-3346-9502-2C516C7AD19C}"/>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10038253" y="2406934"/>
            <a:ext cx="469900" cy="469900"/>
          </a:xfrm>
          <a:prstGeom prst="rect">
            <a:avLst/>
          </a:prstGeom>
        </p:spPr>
      </p:pic>
      <p:pic>
        <p:nvPicPr>
          <p:cNvPr id="75" name="Graphic 74">
            <a:extLst>
              <a:ext uri="{FF2B5EF4-FFF2-40B4-BE49-F238E27FC236}">
                <a16:creationId xmlns="" xmlns:a16="http://schemas.microsoft.com/office/drawing/2014/main" id="{04ABF8FD-0546-DE4B-8654-BACEDE66E9BD}"/>
              </a:ext>
            </a:extLst>
          </p:cNvPr>
          <p:cNvPicPr>
            <a:picLocks noChangeAspect="1"/>
          </p:cNvPicPr>
          <p:nvPr/>
        </p:nvPicPr>
        <p:blipFill>
          <a:blip r:embed="rId31">
            <a:extLst>
              <a:ext uri="{96DAC541-7B7A-43D3-8B79-37D633B846F1}">
                <asvg:svgBlip xmlns="" xmlns:asvg="http://schemas.microsoft.com/office/drawing/2016/SVG/main" r:embed="rId32"/>
              </a:ext>
            </a:extLst>
          </a:blip>
          <a:stretch>
            <a:fillRect/>
          </a:stretch>
        </p:blipFill>
        <p:spPr>
          <a:xfrm>
            <a:off x="7529158" y="1182140"/>
            <a:ext cx="469900" cy="469900"/>
          </a:xfrm>
          <a:prstGeom prst="rect">
            <a:avLst/>
          </a:prstGeom>
        </p:spPr>
      </p:pic>
      <p:pic>
        <p:nvPicPr>
          <p:cNvPr id="79" name="Graphic 78">
            <a:extLst>
              <a:ext uri="{FF2B5EF4-FFF2-40B4-BE49-F238E27FC236}">
                <a16:creationId xmlns="" xmlns:a16="http://schemas.microsoft.com/office/drawing/2014/main" id="{CB2A6EF6-8209-4C48-8848-402A0C79AE97}"/>
              </a:ext>
            </a:extLst>
          </p:cNvPr>
          <p:cNvPicPr>
            <a:picLocks noChangeAspect="1"/>
          </p:cNvPicPr>
          <p:nvPr/>
        </p:nvPicPr>
        <p:blipFill>
          <a:blip r:embed="rId33">
            <a:extLst>
              <a:ext uri="{96DAC541-7B7A-43D3-8B79-37D633B846F1}">
                <asvg:svgBlip xmlns="" xmlns:asvg="http://schemas.microsoft.com/office/drawing/2016/SVG/main" r:embed="rId34"/>
              </a:ext>
            </a:extLst>
          </a:blip>
          <a:stretch>
            <a:fillRect/>
          </a:stretch>
        </p:blipFill>
        <p:spPr>
          <a:xfrm>
            <a:off x="8328050" y="1212774"/>
            <a:ext cx="469900" cy="469900"/>
          </a:xfrm>
          <a:prstGeom prst="rect">
            <a:avLst/>
          </a:prstGeom>
        </p:spPr>
      </p:pic>
      <p:pic>
        <p:nvPicPr>
          <p:cNvPr id="81" name="Graphic 80">
            <a:extLst>
              <a:ext uri="{FF2B5EF4-FFF2-40B4-BE49-F238E27FC236}">
                <a16:creationId xmlns="" xmlns:a16="http://schemas.microsoft.com/office/drawing/2014/main" id="{B20968F8-5F98-DE44-B58D-A6BAC8B76497}"/>
              </a:ext>
            </a:extLst>
          </p:cNvPr>
          <p:cNvPicPr>
            <a:picLocks noChangeAspect="1"/>
          </p:cNvPicPr>
          <p:nvPr/>
        </p:nvPicPr>
        <p:blipFill>
          <a:blip r:embed="rId35">
            <a:extLst>
              <a:ext uri="{96DAC541-7B7A-43D3-8B79-37D633B846F1}">
                <asvg:svgBlip xmlns="" xmlns:asvg="http://schemas.microsoft.com/office/drawing/2016/SVG/main" r:embed="rId36"/>
              </a:ext>
            </a:extLst>
          </a:blip>
          <a:stretch>
            <a:fillRect/>
          </a:stretch>
        </p:blipFill>
        <p:spPr>
          <a:xfrm>
            <a:off x="9126942" y="1182140"/>
            <a:ext cx="469900" cy="469900"/>
          </a:xfrm>
          <a:prstGeom prst="rect">
            <a:avLst/>
          </a:prstGeom>
        </p:spPr>
      </p:pic>
      <p:pic>
        <p:nvPicPr>
          <p:cNvPr id="83" name="Graphic 82">
            <a:extLst>
              <a:ext uri="{FF2B5EF4-FFF2-40B4-BE49-F238E27FC236}">
                <a16:creationId xmlns="" xmlns:a16="http://schemas.microsoft.com/office/drawing/2014/main" id="{B357E021-FCBA-D545-ADEE-7BE03C6EAFCA}"/>
              </a:ext>
            </a:extLst>
          </p:cNvPr>
          <p:cNvPicPr>
            <a:picLocks noChangeAspect="1"/>
          </p:cNvPicPr>
          <p:nvPr/>
        </p:nvPicPr>
        <p:blipFill>
          <a:blip r:embed="rId37">
            <a:extLst>
              <a:ext uri="{96DAC541-7B7A-43D3-8B79-37D633B846F1}">
                <asvg:svgBlip xmlns="" xmlns:asvg="http://schemas.microsoft.com/office/drawing/2016/SVG/main" r:embed="rId38"/>
              </a:ext>
            </a:extLst>
          </a:blip>
          <a:stretch>
            <a:fillRect/>
          </a:stretch>
        </p:blipFill>
        <p:spPr>
          <a:xfrm>
            <a:off x="9925834" y="1141491"/>
            <a:ext cx="469900" cy="469900"/>
          </a:xfrm>
          <a:prstGeom prst="rect">
            <a:avLst/>
          </a:prstGeom>
        </p:spPr>
      </p:pic>
      <p:pic>
        <p:nvPicPr>
          <p:cNvPr id="85" name="Graphic 84">
            <a:extLst>
              <a:ext uri="{FF2B5EF4-FFF2-40B4-BE49-F238E27FC236}">
                <a16:creationId xmlns="" xmlns:a16="http://schemas.microsoft.com/office/drawing/2014/main" id="{B6630D24-531A-A140-902E-766EA92D943C}"/>
              </a:ext>
            </a:extLst>
          </p:cNvPr>
          <p:cNvPicPr>
            <a:picLocks noChangeAspect="1"/>
          </p:cNvPicPr>
          <p:nvPr/>
        </p:nvPicPr>
        <p:blipFill>
          <a:blip r:embed="rId39">
            <a:extLst>
              <a:ext uri="{96DAC541-7B7A-43D3-8B79-37D633B846F1}">
                <asvg:svgBlip xmlns="" xmlns:asvg="http://schemas.microsoft.com/office/drawing/2016/SVG/main" r:embed="rId40"/>
              </a:ext>
            </a:extLst>
          </a:blip>
          <a:stretch>
            <a:fillRect/>
          </a:stretch>
        </p:blipFill>
        <p:spPr>
          <a:xfrm>
            <a:off x="10724726" y="1222325"/>
            <a:ext cx="469900" cy="469900"/>
          </a:xfrm>
          <a:prstGeom prst="rect">
            <a:avLst/>
          </a:prstGeom>
        </p:spPr>
      </p:pic>
      <p:pic>
        <p:nvPicPr>
          <p:cNvPr id="87" name="Graphic 86">
            <a:extLst>
              <a:ext uri="{FF2B5EF4-FFF2-40B4-BE49-F238E27FC236}">
                <a16:creationId xmlns="" xmlns:a16="http://schemas.microsoft.com/office/drawing/2014/main" id="{84246636-008F-C54A-BF3E-8DEF9D7EAA4D}"/>
              </a:ext>
            </a:extLst>
          </p:cNvPr>
          <p:cNvPicPr>
            <a:picLocks noChangeAspect="1"/>
          </p:cNvPicPr>
          <p:nvPr/>
        </p:nvPicPr>
        <p:blipFill>
          <a:blip r:embed="rId41">
            <a:extLst>
              <a:ext uri="{96DAC541-7B7A-43D3-8B79-37D633B846F1}">
                <asvg:svgBlip xmlns="" xmlns:asvg="http://schemas.microsoft.com/office/drawing/2016/SVG/main" r:embed="rId42"/>
              </a:ext>
            </a:extLst>
          </a:blip>
          <a:stretch>
            <a:fillRect/>
          </a:stretch>
        </p:blipFill>
        <p:spPr>
          <a:xfrm>
            <a:off x="1938305" y="2406934"/>
            <a:ext cx="469900" cy="469900"/>
          </a:xfrm>
          <a:prstGeom prst="rect">
            <a:avLst/>
          </a:prstGeom>
        </p:spPr>
      </p:pic>
      <p:pic>
        <p:nvPicPr>
          <p:cNvPr id="89" name="Graphic 88">
            <a:extLst>
              <a:ext uri="{FF2B5EF4-FFF2-40B4-BE49-F238E27FC236}">
                <a16:creationId xmlns="" xmlns:a16="http://schemas.microsoft.com/office/drawing/2014/main" id="{8A4B3C81-F0E4-F44D-A654-9E74CA12888F}"/>
              </a:ext>
            </a:extLst>
          </p:cNvPr>
          <p:cNvPicPr>
            <a:picLocks noChangeAspect="1"/>
          </p:cNvPicPr>
          <p:nvPr/>
        </p:nvPicPr>
        <p:blipFill>
          <a:blip r:embed="rId43">
            <a:extLst>
              <a:ext uri="{96DAC541-7B7A-43D3-8B79-37D633B846F1}">
                <asvg:svgBlip xmlns="" xmlns:asvg="http://schemas.microsoft.com/office/drawing/2016/SVG/main" r:embed="rId44"/>
              </a:ext>
            </a:extLst>
          </a:blip>
          <a:stretch>
            <a:fillRect/>
          </a:stretch>
        </p:blipFill>
        <p:spPr>
          <a:xfrm>
            <a:off x="2763719" y="2406934"/>
            <a:ext cx="469900" cy="469900"/>
          </a:xfrm>
          <a:prstGeom prst="rect">
            <a:avLst/>
          </a:prstGeom>
        </p:spPr>
      </p:pic>
      <p:pic>
        <p:nvPicPr>
          <p:cNvPr id="91" name="Graphic 90">
            <a:extLst>
              <a:ext uri="{FF2B5EF4-FFF2-40B4-BE49-F238E27FC236}">
                <a16:creationId xmlns="" xmlns:a16="http://schemas.microsoft.com/office/drawing/2014/main" id="{41606285-69DE-8947-BD01-8788C66FCE71}"/>
              </a:ext>
            </a:extLst>
          </p:cNvPr>
          <p:cNvPicPr>
            <a:picLocks noChangeAspect="1"/>
          </p:cNvPicPr>
          <p:nvPr/>
        </p:nvPicPr>
        <p:blipFill>
          <a:blip r:embed="rId45">
            <a:extLst>
              <a:ext uri="{96DAC541-7B7A-43D3-8B79-37D633B846F1}">
                <asvg:svgBlip xmlns="" xmlns:asvg="http://schemas.microsoft.com/office/drawing/2016/SVG/main" r:embed="rId46"/>
              </a:ext>
            </a:extLst>
          </a:blip>
          <a:stretch>
            <a:fillRect/>
          </a:stretch>
        </p:blipFill>
        <p:spPr>
          <a:xfrm>
            <a:off x="3659567" y="2406934"/>
            <a:ext cx="469900" cy="469900"/>
          </a:xfrm>
          <a:prstGeom prst="rect">
            <a:avLst/>
          </a:prstGeom>
        </p:spPr>
      </p:pic>
      <p:pic>
        <p:nvPicPr>
          <p:cNvPr id="95" name="Graphic 94">
            <a:extLst>
              <a:ext uri="{FF2B5EF4-FFF2-40B4-BE49-F238E27FC236}">
                <a16:creationId xmlns="" xmlns:a16="http://schemas.microsoft.com/office/drawing/2014/main" id="{D3D14FA7-D372-3746-AB10-C5BEFD4CE584}"/>
              </a:ext>
            </a:extLst>
          </p:cNvPr>
          <p:cNvPicPr>
            <a:picLocks noChangeAspect="1"/>
          </p:cNvPicPr>
          <p:nvPr/>
        </p:nvPicPr>
        <p:blipFill>
          <a:blip r:embed="rId47">
            <a:extLst>
              <a:ext uri="{96DAC541-7B7A-43D3-8B79-37D633B846F1}">
                <asvg:svgBlip xmlns="" xmlns:asvg="http://schemas.microsoft.com/office/drawing/2016/SVG/main" r:embed="rId48"/>
              </a:ext>
            </a:extLst>
          </a:blip>
          <a:stretch>
            <a:fillRect/>
          </a:stretch>
        </p:blipFill>
        <p:spPr>
          <a:xfrm>
            <a:off x="4384526" y="2406934"/>
            <a:ext cx="469900" cy="469900"/>
          </a:xfrm>
          <a:prstGeom prst="rect">
            <a:avLst/>
          </a:prstGeom>
        </p:spPr>
      </p:pic>
      <p:pic>
        <p:nvPicPr>
          <p:cNvPr id="33" name="Graphic 32">
            <a:extLst>
              <a:ext uri="{FF2B5EF4-FFF2-40B4-BE49-F238E27FC236}">
                <a16:creationId xmlns="" xmlns:a16="http://schemas.microsoft.com/office/drawing/2014/main" id="{4CFD437C-D3B1-DF42-8791-C341A6535B0C}"/>
              </a:ext>
            </a:extLst>
          </p:cNvPr>
          <p:cNvPicPr>
            <a:picLocks noChangeAspect="1"/>
          </p:cNvPicPr>
          <p:nvPr/>
        </p:nvPicPr>
        <p:blipFill>
          <a:blip r:embed="rId49">
            <a:extLst>
              <a:ext uri="{96DAC541-7B7A-43D3-8B79-37D633B846F1}">
                <asvg:svgBlip xmlns="" xmlns:asvg="http://schemas.microsoft.com/office/drawing/2016/SVG/main" r:embed="rId50"/>
              </a:ext>
            </a:extLst>
          </a:blip>
          <a:stretch>
            <a:fillRect/>
          </a:stretch>
        </p:blipFill>
        <p:spPr>
          <a:xfrm>
            <a:off x="2214534" y="3826252"/>
            <a:ext cx="469900" cy="469900"/>
          </a:xfrm>
          <a:prstGeom prst="rect">
            <a:avLst/>
          </a:prstGeom>
        </p:spPr>
      </p:pic>
      <p:pic>
        <p:nvPicPr>
          <p:cNvPr id="35" name="Graphic 34">
            <a:extLst>
              <a:ext uri="{FF2B5EF4-FFF2-40B4-BE49-F238E27FC236}">
                <a16:creationId xmlns="" xmlns:a16="http://schemas.microsoft.com/office/drawing/2014/main" id="{6091ABFA-BCC2-3247-8772-C6E572965C66}"/>
              </a:ext>
            </a:extLst>
          </p:cNvPr>
          <p:cNvPicPr>
            <a:picLocks noChangeAspect="1"/>
          </p:cNvPicPr>
          <p:nvPr/>
        </p:nvPicPr>
        <p:blipFill>
          <a:blip r:embed="rId51">
            <a:extLst>
              <a:ext uri="{96DAC541-7B7A-43D3-8B79-37D633B846F1}">
                <asvg:svgBlip xmlns="" xmlns:asvg="http://schemas.microsoft.com/office/drawing/2016/SVG/main" r:embed="rId52"/>
              </a:ext>
            </a:extLst>
          </a:blip>
          <a:stretch>
            <a:fillRect/>
          </a:stretch>
        </p:blipFill>
        <p:spPr>
          <a:xfrm>
            <a:off x="3097220" y="3826252"/>
            <a:ext cx="469900" cy="469900"/>
          </a:xfrm>
          <a:prstGeom prst="rect">
            <a:avLst/>
          </a:prstGeom>
        </p:spPr>
      </p:pic>
      <p:pic>
        <p:nvPicPr>
          <p:cNvPr id="37" name="Graphic 36">
            <a:extLst>
              <a:ext uri="{FF2B5EF4-FFF2-40B4-BE49-F238E27FC236}">
                <a16:creationId xmlns="" xmlns:a16="http://schemas.microsoft.com/office/drawing/2014/main" id="{02917AEF-35AA-D64B-86A4-37FD94423831}"/>
              </a:ext>
            </a:extLst>
          </p:cNvPr>
          <p:cNvPicPr>
            <a:picLocks noChangeAspect="1"/>
          </p:cNvPicPr>
          <p:nvPr/>
        </p:nvPicPr>
        <p:blipFill>
          <a:blip r:embed="rId53">
            <a:extLst>
              <a:ext uri="{96DAC541-7B7A-43D3-8B79-37D633B846F1}">
                <asvg:svgBlip xmlns="" xmlns:asvg="http://schemas.microsoft.com/office/drawing/2016/SVG/main" r:embed="rId54"/>
              </a:ext>
            </a:extLst>
          </a:blip>
          <a:stretch>
            <a:fillRect/>
          </a:stretch>
        </p:blipFill>
        <p:spPr>
          <a:xfrm>
            <a:off x="3972192" y="3826252"/>
            <a:ext cx="469900" cy="469900"/>
          </a:xfrm>
          <a:prstGeom prst="rect">
            <a:avLst/>
          </a:prstGeom>
        </p:spPr>
      </p:pic>
      <p:pic>
        <p:nvPicPr>
          <p:cNvPr id="39" name="Graphic 38">
            <a:extLst>
              <a:ext uri="{FF2B5EF4-FFF2-40B4-BE49-F238E27FC236}">
                <a16:creationId xmlns="" xmlns:a16="http://schemas.microsoft.com/office/drawing/2014/main" id="{A76CFE70-9EE1-5E40-92C8-A060EBF1D111}"/>
              </a:ext>
            </a:extLst>
          </p:cNvPr>
          <p:cNvPicPr>
            <a:picLocks noChangeAspect="1"/>
          </p:cNvPicPr>
          <p:nvPr/>
        </p:nvPicPr>
        <p:blipFill>
          <a:blip r:embed="rId55">
            <a:extLst>
              <a:ext uri="{96DAC541-7B7A-43D3-8B79-37D633B846F1}">
                <asvg:svgBlip xmlns="" xmlns:asvg="http://schemas.microsoft.com/office/drawing/2016/SVG/main" r:embed="rId56"/>
              </a:ext>
            </a:extLst>
          </a:blip>
          <a:stretch>
            <a:fillRect/>
          </a:stretch>
        </p:blipFill>
        <p:spPr>
          <a:xfrm>
            <a:off x="4896541" y="3826252"/>
            <a:ext cx="469900" cy="469900"/>
          </a:xfrm>
          <a:prstGeom prst="rect">
            <a:avLst/>
          </a:prstGeom>
        </p:spPr>
      </p:pic>
      <p:pic>
        <p:nvPicPr>
          <p:cNvPr id="41" name="Graphic 40">
            <a:extLst>
              <a:ext uri="{FF2B5EF4-FFF2-40B4-BE49-F238E27FC236}">
                <a16:creationId xmlns="" xmlns:a16="http://schemas.microsoft.com/office/drawing/2014/main" id="{D5D9AFC5-A732-B84F-AECE-20960977831A}"/>
              </a:ext>
            </a:extLst>
          </p:cNvPr>
          <p:cNvPicPr>
            <a:picLocks noChangeAspect="1"/>
          </p:cNvPicPr>
          <p:nvPr/>
        </p:nvPicPr>
        <p:blipFill>
          <a:blip r:embed="rId57">
            <a:extLst>
              <a:ext uri="{96DAC541-7B7A-43D3-8B79-37D633B846F1}">
                <asvg:svgBlip xmlns="" xmlns:asvg="http://schemas.microsoft.com/office/drawing/2016/SVG/main" r:embed="rId58"/>
              </a:ext>
            </a:extLst>
          </a:blip>
          <a:stretch>
            <a:fillRect/>
          </a:stretch>
        </p:blipFill>
        <p:spPr>
          <a:xfrm>
            <a:off x="5763702" y="3826252"/>
            <a:ext cx="469900" cy="469900"/>
          </a:xfrm>
          <a:prstGeom prst="rect">
            <a:avLst/>
          </a:prstGeom>
        </p:spPr>
      </p:pic>
      <p:pic>
        <p:nvPicPr>
          <p:cNvPr id="45" name="Graphic 44">
            <a:extLst>
              <a:ext uri="{FF2B5EF4-FFF2-40B4-BE49-F238E27FC236}">
                <a16:creationId xmlns="" xmlns:a16="http://schemas.microsoft.com/office/drawing/2014/main" id="{681878D6-4B82-3F4B-A362-035878735930}"/>
              </a:ext>
            </a:extLst>
          </p:cNvPr>
          <p:cNvPicPr>
            <a:picLocks noChangeAspect="1"/>
          </p:cNvPicPr>
          <p:nvPr/>
        </p:nvPicPr>
        <p:blipFill>
          <a:blip r:embed="rId59">
            <a:extLst>
              <a:ext uri="{96DAC541-7B7A-43D3-8B79-37D633B846F1}">
                <asvg:svgBlip xmlns="" xmlns:asvg="http://schemas.microsoft.com/office/drawing/2016/SVG/main" r:embed="rId60"/>
              </a:ext>
            </a:extLst>
          </a:blip>
          <a:stretch>
            <a:fillRect/>
          </a:stretch>
        </p:blipFill>
        <p:spPr>
          <a:xfrm>
            <a:off x="6644311" y="3826252"/>
            <a:ext cx="469900" cy="469900"/>
          </a:xfrm>
          <a:prstGeom prst="rect">
            <a:avLst/>
          </a:prstGeom>
        </p:spPr>
      </p:pic>
      <p:pic>
        <p:nvPicPr>
          <p:cNvPr id="49" name="Graphic 48">
            <a:extLst>
              <a:ext uri="{FF2B5EF4-FFF2-40B4-BE49-F238E27FC236}">
                <a16:creationId xmlns="" xmlns:a16="http://schemas.microsoft.com/office/drawing/2014/main" id="{379A2B53-4874-7F43-BB10-21033AF212F8}"/>
              </a:ext>
            </a:extLst>
          </p:cNvPr>
          <p:cNvPicPr>
            <a:picLocks noChangeAspect="1"/>
          </p:cNvPicPr>
          <p:nvPr/>
        </p:nvPicPr>
        <p:blipFill>
          <a:blip r:embed="rId61">
            <a:extLst>
              <a:ext uri="{96DAC541-7B7A-43D3-8B79-37D633B846F1}">
                <asvg:svgBlip xmlns="" xmlns:asvg="http://schemas.microsoft.com/office/drawing/2016/SVG/main" r:embed="rId62"/>
              </a:ext>
            </a:extLst>
          </a:blip>
          <a:stretch>
            <a:fillRect/>
          </a:stretch>
        </p:blipFill>
        <p:spPr>
          <a:xfrm>
            <a:off x="7465382" y="3826252"/>
            <a:ext cx="469900" cy="469900"/>
          </a:xfrm>
          <a:prstGeom prst="rect">
            <a:avLst/>
          </a:prstGeom>
        </p:spPr>
      </p:pic>
      <p:pic>
        <p:nvPicPr>
          <p:cNvPr id="53" name="Graphic 52">
            <a:extLst>
              <a:ext uri="{FF2B5EF4-FFF2-40B4-BE49-F238E27FC236}">
                <a16:creationId xmlns="" xmlns:a16="http://schemas.microsoft.com/office/drawing/2014/main" id="{0D7095FA-FE1B-084A-8B45-9B2C608218CB}"/>
              </a:ext>
            </a:extLst>
          </p:cNvPr>
          <p:cNvPicPr>
            <a:picLocks noChangeAspect="1"/>
          </p:cNvPicPr>
          <p:nvPr/>
        </p:nvPicPr>
        <p:blipFill>
          <a:blip r:embed="rId63">
            <a:extLst>
              <a:ext uri="{96DAC541-7B7A-43D3-8B79-37D633B846F1}">
                <asvg:svgBlip xmlns="" xmlns:asvg="http://schemas.microsoft.com/office/drawing/2016/SVG/main" r:embed="rId64"/>
              </a:ext>
            </a:extLst>
          </a:blip>
          <a:stretch>
            <a:fillRect/>
          </a:stretch>
        </p:blipFill>
        <p:spPr>
          <a:xfrm>
            <a:off x="8425227" y="3826252"/>
            <a:ext cx="469900" cy="469900"/>
          </a:xfrm>
          <a:prstGeom prst="rect">
            <a:avLst/>
          </a:prstGeom>
        </p:spPr>
      </p:pic>
      <p:pic>
        <p:nvPicPr>
          <p:cNvPr id="59" name="Graphic 58">
            <a:extLst>
              <a:ext uri="{FF2B5EF4-FFF2-40B4-BE49-F238E27FC236}">
                <a16:creationId xmlns="" xmlns:a16="http://schemas.microsoft.com/office/drawing/2014/main" id="{BC2CA465-D98C-D043-81CD-687F48AF668C}"/>
              </a:ext>
            </a:extLst>
          </p:cNvPr>
          <p:cNvPicPr>
            <a:picLocks noChangeAspect="1"/>
          </p:cNvPicPr>
          <p:nvPr/>
        </p:nvPicPr>
        <p:blipFill>
          <a:blip r:embed="rId65">
            <a:extLst>
              <a:ext uri="{96DAC541-7B7A-43D3-8B79-37D633B846F1}">
                <asvg:svgBlip xmlns="" xmlns:asvg="http://schemas.microsoft.com/office/drawing/2016/SVG/main" r:embed="rId66"/>
              </a:ext>
            </a:extLst>
          </a:blip>
          <a:stretch>
            <a:fillRect/>
          </a:stretch>
        </p:blipFill>
        <p:spPr>
          <a:xfrm>
            <a:off x="9340135" y="3826252"/>
            <a:ext cx="469900" cy="469900"/>
          </a:xfrm>
          <a:prstGeom prst="rect">
            <a:avLst/>
          </a:prstGeom>
        </p:spPr>
      </p:pic>
      <p:pic>
        <p:nvPicPr>
          <p:cNvPr id="63" name="Graphic 62">
            <a:extLst>
              <a:ext uri="{FF2B5EF4-FFF2-40B4-BE49-F238E27FC236}">
                <a16:creationId xmlns="" xmlns:a16="http://schemas.microsoft.com/office/drawing/2014/main" id="{E17DDBA8-6F60-1342-A1C5-E23875E42224}"/>
              </a:ext>
            </a:extLst>
          </p:cNvPr>
          <p:cNvPicPr>
            <a:picLocks noChangeAspect="1"/>
          </p:cNvPicPr>
          <p:nvPr/>
        </p:nvPicPr>
        <p:blipFill>
          <a:blip r:embed="rId67">
            <a:extLst>
              <a:ext uri="{96DAC541-7B7A-43D3-8B79-37D633B846F1}">
                <asvg:svgBlip xmlns="" xmlns:asvg="http://schemas.microsoft.com/office/drawing/2016/SVG/main" r:embed="rId68"/>
              </a:ext>
            </a:extLst>
          </a:blip>
          <a:stretch>
            <a:fillRect/>
          </a:stretch>
        </p:blipFill>
        <p:spPr>
          <a:xfrm>
            <a:off x="10183519" y="3826252"/>
            <a:ext cx="469900" cy="469900"/>
          </a:xfrm>
          <a:prstGeom prst="rect">
            <a:avLst/>
          </a:prstGeom>
        </p:spPr>
      </p:pic>
      <p:pic>
        <p:nvPicPr>
          <p:cNvPr id="71" name="Graphic 70">
            <a:extLst>
              <a:ext uri="{FF2B5EF4-FFF2-40B4-BE49-F238E27FC236}">
                <a16:creationId xmlns="" xmlns:a16="http://schemas.microsoft.com/office/drawing/2014/main" id="{96701C37-3D7B-6446-8925-BCF61ADF9B44}"/>
              </a:ext>
            </a:extLst>
          </p:cNvPr>
          <p:cNvPicPr>
            <a:picLocks noChangeAspect="1"/>
          </p:cNvPicPr>
          <p:nvPr/>
        </p:nvPicPr>
        <p:blipFill>
          <a:blip r:embed="rId69">
            <a:extLst>
              <a:ext uri="{96DAC541-7B7A-43D3-8B79-37D633B846F1}">
                <asvg:svgBlip xmlns="" xmlns:asvg="http://schemas.microsoft.com/office/drawing/2016/SVG/main" r:embed="rId70"/>
              </a:ext>
            </a:extLst>
          </a:blip>
          <a:stretch>
            <a:fillRect/>
          </a:stretch>
        </p:blipFill>
        <p:spPr>
          <a:xfrm>
            <a:off x="11086752" y="3826252"/>
            <a:ext cx="469900" cy="469900"/>
          </a:xfrm>
          <a:prstGeom prst="rect">
            <a:avLst/>
          </a:prstGeom>
        </p:spPr>
      </p:pic>
      <p:pic>
        <p:nvPicPr>
          <p:cNvPr id="73" name="Graphic 72">
            <a:extLst>
              <a:ext uri="{FF2B5EF4-FFF2-40B4-BE49-F238E27FC236}">
                <a16:creationId xmlns="" xmlns:a16="http://schemas.microsoft.com/office/drawing/2014/main" id="{D3F24097-6868-DB4F-B602-17051E6A6AB2}"/>
              </a:ext>
            </a:extLst>
          </p:cNvPr>
          <p:cNvPicPr>
            <a:picLocks noChangeAspect="1"/>
          </p:cNvPicPr>
          <p:nvPr/>
        </p:nvPicPr>
        <p:blipFill>
          <a:blip r:embed="rId71">
            <a:extLst>
              <a:ext uri="{96DAC541-7B7A-43D3-8B79-37D633B846F1}">
                <asvg:svgBlip xmlns="" xmlns:asvg="http://schemas.microsoft.com/office/drawing/2016/SVG/main" r:embed="rId72"/>
              </a:ext>
            </a:extLst>
          </a:blip>
          <a:stretch>
            <a:fillRect/>
          </a:stretch>
        </p:blipFill>
        <p:spPr>
          <a:xfrm>
            <a:off x="2171864" y="4919842"/>
            <a:ext cx="469900" cy="469900"/>
          </a:xfrm>
          <a:prstGeom prst="rect">
            <a:avLst/>
          </a:prstGeom>
        </p:spPr>
      </p:pic>
      <p:pic>
        <p:nvPicPr>
          <p:cNvPr id="77" name="Graphic 76">
            <a:extLst>
              <a:ext uri="{FF2B5EF4-FFF2-40B4-BE49-F238E27FC236}">
                <a16:creationId xmlns="" xmlns:a16="http://schemas.microsoft.com/office/drawing/2014/main" id="{BA058571-96FE-9441-9038-AFC45E121519}"/>
              </a:ext>
            </a:extLst>
          </p:cNvPr>
          <p:cNvPicPr>
            <a:picLocks noChangeAspect="1"/>
          </p:cNvPicPr>
          <p:nvPr/>
        </p:nvPicPr>
        <p:blipFill>
          <a:blip r:embed="rId73">
            <a:extLst>
              <a:ext uri="{96DAC541-7B7A-43D3-8B79-37D633B846F1}">
                <asvg:svgBlip xmlns="" xmlns:asvg="http://schemas.microsoft.com/office/drawing/2016/SVG/main" r:embed="rId74"/>
              </a:ext>
            </a:extLst>
          </a:blip>
          <a:stretch>
            <a:fillRect/>
          </a:stretch>
        </p:blipFill>
        <p:spPr>
          <a:xfrm>
            <a:off x="3053186" y="4919842"/>
            <a:ext cx="469900" cy="469900"/>
          </a:xfrm>
          <a:prstGeom prst="rect">
            <a:avLst/>
          </a:prstGeom>
        </p:spPr>
      </p:pic>
      <p:pic>
        <p:nvPicPr>
          <p:cNvPr id="93" name="Graphic 92">
            <a:extLst>
              <a:ext uri="{FF2B5EF4-FFF2-40B4-BE49-F238E27FC236}">
                <a16:creationId xmlns="" xmlns:a16="http://schemas.microsoft.com/office/drawing/2014/main" id="{F474E8C1-519A-3F4D-A500-F21FC555FF19}"/>
              </a:ext>
            </a:extLst>
          </p:cNvPr>
          <p:cNvPicPr>
            <a:picLocks noChangeAspect="1"/>
          </p:cNvPicPr>
          <p:nvPr/>
        </p:nvPicPr>
        <p:blipFill>
          <a:blip r:embed="rId75">
            <a:extLst>
              <a:ext uri="{96DAC541-7B7A-43D3-8B79-37D633B846F1}">
                <asvg:svgBlip xmlns="" xmlns:asvg="http://schemas.microsoft.com/office/drawing/2016/SVG/main" r:embed="rId76"/>
              </a:ext>
            </a:extLst>
          </a:blip>
          <a:stretch>
            <a:fillRect/>
          </a:stretch>
        </p:blipFill>
        <p:spPr>
          <a:xfrm>
            <a:off x="4002824" y="4919842"/>
            <a:ext cx="469900" cy="469900"/>
          </a:xfrm>
          <a:prstGeom prst="rect">
            <a:avLst/>
          </a:prstGeom>
        </p:spPr>
      </p:pic>
      <p:pic>
        <p:nvPicPr>
          <p:cNvPr id="97" name="Graphic 96">
            <a:extLst>
              <a:ext uri="{FF2B5EF4-FFF2-40B4-BE49-F238E27FC236}">
                <a16:creationId xmlns="" xmlns:a16="http://schemas.microsoft.com/office/drawing/2014/main" id="{867DB14F-FA3E-0040-8154-8F7ECF207ECD}"/>
              </a:ext>
            </a:extLst>
          </p:cNvPr>
          <p:cNvPicPr>
            <a:picLocks noChangeAspect="1"/>
          </p:cNvPicPr>
          <p:nvPr/>
        </p:nvPicPr>
        <p:blipFill>
          <a:blip r:embed="rId77">
            <a:extLst>
              <a:ext uri="{96DAC541-7B7A-43D3-8B79-37D633B846F1}">
                <asvg:svgBlip xmlns="" xmlns:asvg="http://schemas.microsoft.com/office/drawing/2016/SVG/main" r:embed="rId78"/>
              </a:ext>
            </a:extLst>
          </a:blip>
          <a:stretch>
            <a:fillRect/>
          </a:stretch>
        </p:blipFill>
        <p:spPr>
          <a:xfrm>
            <a:off x="4861824" y="4919842"/>
            <a:ext cx="469900" cy="469900"/>
          </a:xfrm>
          <a:prstGeom prst="rect">
            <a:avLst/>
          </a:prstGeom>
        </p:spPr>
      </p:pic>
      <p:pic>
        <p:nvPicPr>
          <p:cNvPr id="99" name="Graphic 98">
            <a:extLst>
              <a:ext uri="{FF2B5EF4-FFF2-40B4-BE49-F238E27FC236}">
                <a16:creationId xmlns="" xmlns:a16="http://schemas.microsoft.com/office/drawing/2014/main" id="{A8F425DE-03F3-D444-87D2-DD626E36A272}"/>
              </a:ext>
            </a:extLst>
          </p:cNvPr>
          <p:cNvPicPr>
            <a:picLocks noChangeAspect="1"/>
          </p:cNvPicPr>
          <p:nvPr/>
        </p:nvPicPr>
        <p:blipFill>
          <a:blip r:embed="rId79">
            <a:extLst>
              <a:ext uri="{96DAC541-7B7A-43D3-8B79-37D633B846F1}">
                <asvg:svgBlip xmlns="" xmlns:asvg="http://schemas.microsoft.com/office/drawing/2016/SVG/main" r:embed="rId80"/>
              </a:ext>
            </a:extLst>
          </a:blip>
          <a:stretch>
            <a:fillRect/>
          </a:stretch>
        </p:blipFill>
        <p:spPr>
          <a:xfrm>
            <a:off x="5782828" y="4919842"/>
            <a:ext cx="469900" cy="469900"/>
          </a:xfrm>
          <a:prstGeom prst="rect">
            <a:avLst/>
          </a:prstGeom>
        </p:spPr>
      </p:pic>
      <p:pic>
        <p:nvPicPr>
          <p:cNvPr id="101" name="Graphic 100">
            <a:extLst>
              <a:ext uri="{FF2B5EF4-FFF2-40B4-BE49-F238E27FC236}">
                <a16:creationId xmlns="" xmlns:a16="http://schemas.microsoft.com/office/drawing/2014/main" id="{476825AD-96A8-9A45-B352-C66A3DC05A51}"/>
              </a:ext>
            </a:extLst>
          </p:cNvPr>
          <p:cNvPicPr>
            <a:picLocks noChangeAspect="1"/>
          </p:cNvPicPr>
          <p:nvPr/>
        </p:nvPicPr>
        <p:blipFill>
          <a:blip r:embed="rId81">
            <a:extLst>
              <a:ext uri="{96DAC541-7B7A-43D3-8B79-37D633B846F1}">
                <asvg:svgBlip xmlns="" xmlns:asvg="http://schemas.microsoft.com/office/drawing/2016/SVG/main" r:embed="rId82"/>
              </a:ext>
            </a:extLst>
          </a:blip>
          <a:stretch>
            <a:fillRect/>
          </a:stretch>
        </p:blipFill>
        <p:spPr>
          <a:xfrm>
            <a:off x="6784144" y="4919842"/>
            <a:ext cx="469900" cy="469900"/>
          </a:xfrm>
          <a:prstGeom prst="rect">
            <a:avLst/>
          </a:prstGeom>
        </p:spPr>
      </p:pic>
      <p:sp>
        <p:nvSpPr>
          <p:cNvPr id="52" name="TextBox 51">
            <a:extLst>
              <a:ext uri="{FF2B5EF4-FFF2-40B4-BE49-F238E27FC236}">
                <a16:creationId xmlns="" xmlns:a16="http://schemas.microsoft.com/office/drawing/2014/main" id="{A9BB3F87-7CD7-804C-97A2-CEF36FA65334}"/>
              </a:ext>
            </a:extLst>
          </p:cNvPr>
          <p:cNvSpPr txBox="1"/>
          <p:nvPr/>
        </p:nvSpPr>
        <p:spPr>
          <a:xfrm>
            <a:off x="6528052"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windfarm</a:t>
            </a:r>
            <a:endParaRPr lang="en-US" sz="2800" dirty="0"/>
          </a:p>
        </p:txBody>
      </p:sp>
      <p:sp>
        <p:nvSpPr>
          <p:cNvPr id="54" name="TextBox 53">
            <a:extLst>
              <a:ext uri="{FF2B5EF4-FFF2-40B4-BE49-F238E27FC236}">
                <a16:creationId xmlns="" xmlns:a16="http://schemas.microsoft.com/office/drawing/2014/main" id="{14AE004D-AAD1-2744-8229-895A5F0ACC5C}"/>
              </a:ext>
            </a:extLst>
          </p:cNvPr>
          <p:cNvSpPr txBox="1"/>
          <p:nvPr/>
        </p:nvSpPr>
        <p:spPr>
          <a:xfrm>
            <a:off x="2947415" y="5434875"/>
            <a:ext cx="731520" cy="548640"/>
          </a:xfrm>
          <a:prstGeom prst="rect">
            <a:avLst/>
          </a:prstGeom>
          <a:noFill/>
        </p:spPr>
        <p:txBody>
          <a:bodyPr wrap="square" lIns="0" tIns="0" rIns="0" bIns="0" rtlCol="0" anchor="t">
            <a:noAutofit/>
          </a:bodyPr>
          <a:lstStyle/>
          <a:p>
            <a:pPr algn="ctr"/>
            <a:r>
              <a:rPr lang="en-US" sz="1200" spc="-20" dirty="0" err="1"/>
              <a:t>IoT</a:t>
            </a:r>
            <a:r>
              <a:rPr lang="en-US" sz="1200" spc="-20" dirty="0"/>
              <a:t> thing police </a:t>
            </a:r>
            <a:br>
              <a:rPr lang="en-US" sz="1200" spc="-20" dirty="0"/>
            </a:br>
            <a:r>
              <a:rPr lang="en-US" sz="1200" spc="-20" dirty="0"/>
              <a:t>emergency</a:t>
            </a:r>
            <a:endParaRPr lang="en-US" sz="2800" spc="-20" dirty="0"/>
          </a:p>
        </p:txBody>
      </p:sp>
      <p:sp>
        <p:nvSpPr>
          <p:cNvPr id="50" name="TextBox 49">
            <a:extLst>
              <a:ext uri="{FF2B5EF4-FFF2-40B4-BE49-F238E27FC236}">
                <a16:creationId xmlns="" xmlns:a16="http://schemas.microsoft.com/office/drawing/2014/main" id="{DBAB5FE9-AC5D-AC40-A85D-525CABECFE11}"/>
              </a:ext>
            </a:extLst>
          </p:cNvPr>
          <p:cNvSpPr txBox="1"/>
          <p:nvPr/>
        </p:nvSpPr>
        <p:spPr>
          <a:xfrm>
            <a:off x="9225942"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generic</a:t>
            </a:r>
            <a:endParaRPr lang="en-US" sz="2800" dirty="0"/>
          </a:p>
        </p:txBody>
      </p:sp>
      <p:sp>
        <p:nvSpPr>
          <p:cNvPr id="56" name="TextBox 55">
            <a:extLst>
              <a:ext uri="{FF2B5EF4-FFF2-40B4-BE49-F238E27FC236}">
                <a16:creationId xmlns="" xmlns:a16="http://schemas.microsoft.com/office/drawing/2014/main" id="{F9D2A934-4B77-B043-9BAA-77E20F7C4A54}"/>
              </a:ext>
            </a:extLst>
          </p:cNvPr>
          <p:cNvSpPr txBox="1"/>
          <p:nvPr/>
        </p:nvSpPr>
        <p:spPr>
          <a:xfrm>
            <a:off x="4738432"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a:t>
            </a:r>
            <a:endParaRPr lang="en-US" sz="2800" dirty="0"/>
          </a:p>
        </p:txBody>
      </p:sp>
      <p:sp>
        <p:nvSpPr>
          <p:cNvPr id="58" name="TextBox 57">
            <a:extLst>
              <a:ext uri="{FF2B5EF4-FFF2-40B4-BE49-F238E27FC236}">
                <a16:creationId xmlns="" xmlns:a16="http://schemas.microsoft.com/office/drawing/2014/main" id="{DA0F446C-774A-C04E-808D-BF45BE3FF4FA}"/>
              </a:ext>
            </a:extLst>
          </p:cNvPr>
          <p:cNvSpPr txBox="1"/>
          <p:nvPr/>
        </p:nvSpPr>
        <p:spPr>
          <a:xfrm>
            <a:off x="11020947"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lightbulb</a:t>
            </a:r>
            <a:endParaRPr lang="en-US" sz="2800" dirty="0"/>
          </a:p>
        </p:txBody>
      </p:sp>
      <p:sp>
        <p:nvSpPr>
          <p:cNvPr id="60" name="TextBox 59">
            <a:extLst>
              <a:ext uri="{FF2B5EF4-FFF2-40B4-BE49-F238E27FC236}">
                <a16:creationId xmlns="" xmlns:a16="http://schemas.microsoft.com/office/drawing/2014/main" id="{C1865C07-1AF0-8944-9DF6-DF1C375D62CF}"/>
              </a:ext>
            </a:extLst>
          </p:cNvPr>
          <p:cNvSpPr txBox="1"/>
          <p:nvPr/>
        </p:nvSpPr>
        <p:spPr>
          <a:xfrm>
            <a:off x="2943428"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bicycle</a:t>
            </a:r>
            <a:endParaRPr lang="en-US" sz="2800" dirty="0"/>
          </a:p>
        </p:txBody>
      </p:sp>
      <p:sp>
        <p:nvSpPr>
          <p:cNvPr id="64" name="TextBox 63">
            <a:extLst>
              <a:ext uri="{FF2B5EF4-FFF2-40B4-BE49-F238E27FC236}">
                <a16:creationId xmlns="" xmlns:a16="http://schemas.microsoft.com/office/drawing/2014/main" id="{A15D9B00-471A-A248-B96C-10697A652956}"/>
              </a:ext>
            </a:extLst>
          </p:cNvPr>
          <p:cNvSpPr txBox="1"/>
          <p:nvPr/>
        </p:nvSpPr>
        <p:spPr>
          <a:xfrm>
            <a:off x="4737733"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travel</a:t>
            </a:r>
            <a:endParaRPr lang="en-US" sz="2800" dirty="0"/>
          </a:p>
        </p:txBody>
      </p:sp>
      <p:sp>
        <p:nvSpPr>
          <p:cNvPr id="66" name="TextBox 65">
            <a:extLst>
              <a:ext uri="{FF2B5EF4-FFF2-40B4-BE49-F238E27FC236}">
                <a16:creationId xmlns="" xmlns:a16="http://schemas.microsoft.com/office/drawing/2014/main" id="{CFA198FA-6569-6546-8544-4D1375A47155}"/>
              </a:ext>
            </a:extLst>
          </p:cNvPr>
          <p:cNvSpPr txBox="1"/>
          <p:nvPr/>
        </p:nvSpPr>
        <p:spPr>
          <a:xfrm>
            <a:off x="5632892"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utility</a:t>
            </a:r>
            <a:endParaRPr lang="en-US" sz="2800" dirty="0"/>
          </a:p>
        </p:txBody>
      </p:sp>
      <p:sp>
        <p:nvSpPr>
          <p:cNvPr id="62" name="TextBox 61">
            <a:extLst>
              <a:ext uri="{FF2B5EF4-FFF2-40B4-BE49-F238E27FC236}">
                <a16:creationId xmlns="" xmlns:a16="http://schemas.microsoft.com/office/drawing/2014/main" id="{9CAA854B-80BB-7A48-8421-4F26F29AF3C8}"/>
              </a:ext>
            </a:extLst>
          </p:cNvPr>
          <p:cNvSpPr txBox="1"/>
          <p:nvPr/>
        </p:nvSpPr>
        <p:spPr>
          <a:xfrm>
            <a:off x="7430938"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door lock</a:t>
            </a:r>
            <a:endParaRPr lang="en-US" sz="2800" dirty="0"/>
          </a:p>
        </p:txBody>
      </p:sp>
      <p:sp>
        <p:nvSpPr>
          <p:cNvPr id="70" name="TextBox 69">
            <a:extLst>
              <a:ext uri="{FF2B5EF4-FFF2-40B4-BE49-F238E27FC236}">
                <a16:creationId xmlns="" xmlns:a16="http://schemas.microsoft.com/office/drawing/2014/main" id="{4A218503-2DC2-BA40-AD3D-68287A2DCB3B}"/>
              </a:ext>
            </a:extLst>
          </p:cNvPr>
          <p:cNvSpPr txBox="1"/>
          <p:nvPr/>
        </p:nvSpPr>
        <p:spPr>
          <a:xfrm>
            <a:off x="2052256" y="5434875"/>
            <a:ext cx="731520" cy="548640"/>
          </a:xfrm>
          <a:prstGeom prst="rect">
            <a:avLst/>
          </a:prstGeom>
          <a:noFill/>
        </p:spPr>
        <p:txBody>
          <a:bodyPr wrap="square" lIns="0" tIns="0" rIns="0" bIns="0" rtlCol="0" anchor="t">
            <a:noAutofit/>
          </a:bodyPr>
          <a:lstStyle/>
          <a:p>
            <a:pPr algn="ctr"/>
            <a:r>
              <a:rPr lang="en-US" sz="1200" spc="-50" dirty="0" err="1"/>
              <a:t>IoT</a:t>
            </a:r>
            <a:r>
              <a:rPr lang="en-US" sz="1200" spc="-50" dirty="0"/>
              <a:t> thing medical emergency</a:t>
            </a:r>
            <a:endParaRPr lang="en-US" sz="2800" spc="-50" dirty="0"/>
          </a:p>
        </p:txBody>
      </p:sp>
      <p:sp>
        <p:nvSpPr>
          <p:cNvPr id="68" name="TextBox 67">
            <a:extLst>
              <a:ext uri="{FF2B5EF4-FFF2-40B4-BE49-F238E27FC236}">
                <a16:creationId xmlns="" xmlns:a16="http://schemas.microsoft.com/office/drawing/2014/main" id="{35139FEF-3410-DC42-8FC3-C33984D7F7F0}"/>
              </a:ext>
            </a:extLst>
          </p:cNvPr>
          <p:cNvSpPr txBox="1"/>
          <p:nvPr/>
        </p:nvSpPr>
        <p:spPr>
          <a:xfrm>
            <a:off x="3840930"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camera</a:t>
            </a:r>
            <a:endParaRPr lang="en-US" sz="2800" dirty="0"/>
          </a:p>
        </p:txBody>
      </p:sp>
      <p:sp>
        <p:nvSpPr>
          <p:cNvPr id="72" name="TextBox 71">
            <a:extLst>
              <a:ext uri="{FF2B5EF4-FFF2-40B4-BE49-F238E27FC236}">
                <a16:creationId xmlns="" xmlns:a16="http://schemas.microsoft.com/office/drawing/2014/main" id="{3339199C-E5B8-DF4B-ABAD-1753C3B7D80D}"/>
              </a:ext>
            </a:extLst>
          </p:cNvPr>
          <p:cNvSpPr txBox="1"/>
          <p:nvPr/>
        </p:nvSpPr>
        <p:spPr>
          <a:xfrm>
            <a:off x="8328440"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factory</a:t>
            </a:r>
            <a:endParaRPr lang="en-US" sz="2800" dirty="0"/>
          </a:p>
        </p:txBody>
      </p:sp>
      <p:sp>
        <p:nvSpPr>
          <p:cNvPr id="74" name="TextBox 73">
            <a:extLst>
              <a:ext uri="{FF2B5EF4-FFF2-40B4-BE49-F238E27FC236}">
                <a16:creationId xmlns="" xmlns:a16="http://schemas.microsoft.com/office/drawing/2014/main" id="{BB747462-DC4C-9844-8D61-793E836C0927}"/>
              </a:ext>
            </a:extLst>
          </p:cNvPr>
          <p:cNvSpPr txBox="1"/>
          <p:nvPr/>
        </p:nvSpPr>
        <p:spPr>
          <a:xfrm>
            <a:off x="5635934"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cart</a:t>
            </a:r>
            <a:endParaRPr lang="en-US" sz="2800" dirty="0"/>
          </a:p>
        </p:txBody>
      </p:sp>
      <p:sp>
        <p:nvSpPr>
          <p:cNvPr id="76" name="TextBox 75">
            <a:extLst>
              <a:ext uri="{FF2B5EF4-FFF2-40B4-BE49-F238E27FC236}">
                <a16:creationId xmlns="" xmlns:a16="http://schemas.microsoft.com/office/drawing/2014/main" id="{17295416-D065-E14B-A453-17939D8C55EA}"/>
              </a:ext>
            </a:extLst>
          </p:cNvPr>
          <p:cNvSpPr txBox="1"/>
          <p:nvPr/>
        </p:nvSpPr>
        <p:spPr>
          <a:xfrm>
            <a:off x="6533436"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coffee pot</a:t>
            </a:r>
            <a:endParaRPr lang="en-US" sz="2800" dirty="0"/>
          </a:p>
        </p:txBody>
      </p:sp>
      <p:sp>
        <p:nvSpPr>
          <p:cNvPr id="78" name="TextBox 77">
            <a:extLst>
              <a:ext uri="{FF2B5EF4-FFF2-40B4-BE49-F238E27FC236}">
                <a16:creationId xmlns="" xmlns:a16="http://schemas.microsoft.com/office/drawing/2014/main" id="{0E09F68B-E19C-DB4D-986D-D5ED36B5B2E2}"/>
              </a:ext>
            </a:extLst>
          </p:cNvPr>
          <p:cNvSpPr txBox="1"/>
          <p:nvPr/>
        </p:nvSpPr>
        <p:spPr>
          <a:xfrm>
            <a:off x="10123444"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house</a:t>
            </a:r>
            <a:endParaRPr lang="en-US" sz="2800" dirty="0"/>
          </a:p>
        </p:txBody>
      </p:sp>
      <p:sp>
        <p:nvSpPr>
          <p:cNvPr id="82" name="TextBox 81">
            <a:extLst>
              <a:ext uri="{FF2B5EF4-FFF2-40B4-BE49-F238E27FC236}">
                <a16:creationId xmlns="" xmlns:a16="http://schemas.microsoft.com/office/drawing/2014/main" id="{7463BD9A-9660-3E4E-BDF8-A127358C4D9A}"/>
              </a:ext>
            </a:extLst>
          </p:cNvPr>
          <p:cNvSpPr txBox="1"/>
          <p:nvPr/>
        </p:nvSpPr>
        <p:spPr>
          <a:xfrm>
            <a:off x="3842574"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thermostat</a:t>
            </a:r>
            <a:endParaRPr lang="en-US" sz="2800" dirty="0"/>
          </a:p>
        </p:txBody>
      </p:sp>
      <p:sp>
        <p:nvSpPr>
          <p:cNvPr id="80" name="TextBox 79">
            <a:extLst>
              <a:ext uri="{FF2B5EF4-FFF2-40B4-BE49-F238E27FC236}">
                <a16:creationId xmlns="" xmlns:a16="http://schemas.microsoft.com/office/drawing/2014/main" id="{33B95EB8-D131-6A4D-B770-C2F7BD865E08}"/>
              </a:ext>
            </a:extLst>
          </p:cNvPr>
          <p:cNvSpPr txBox="1"/>
          <p:nvPr/>
        </p:nvSpPr>
        <p:spPr>
          <a:xfrm>
            <a:off x="2045926"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bank</a:t>
            </a:r>
            <a:endParaRPr lang="en-US" sz="2800" dirty="0"/>
          </a:p>
        </p:txBody>
      </p:sp>
      <p:sp>
        <p:nvSpPr>
          <p:cNvPr id="84" name="TextBox 83">
            <a:extLst>
              <a:ext uri="{FF2B5EF4-FFF2-40B4-BE49-F238E27FC236}">
                <a16:creationId xmlns=""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sensor</a:t>
            </a:r>
            <a:endParaRPr lang="en-US" sz="2800" dirty="0"/>
          </a:p>
        </p:txBody>
      </p:sp>
      <p:sp>
        <p:nvSpPr>
          <p:cNvPr id="86" name="TextBox 85">
            <a:extLst>
              <a:ext uri="{FF2B5EF4-FFF2-40B4-BE49-F238E27FC236}">
                <a16:creationId xmlns=""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desired state</a:t>
            </a:r>
            <a:endParaRPr lang="en-US" sz="2800" dirty="0"/>
          </a:p>
        </p:txBody>
      </p:sp>
      <p:sp>
        <p:nvSpPr>
          <p:cNvPr id="88" name="TextBox 87">
            <a:extLst>
              <a:ext uri="{FF2B5EF4-FFF2-40B4-BE49-F238E27FC236}">
                <a16:creationId xmlns=""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topic</a:t>
            </a:r>
            <a:endParaRPr lang="en-US" sz="2800" dirty="0"/>
          </a:p>
        </p:txBody>
      </p:sp>
      <p:sp>
        <p:nvSpPr>
          <p:cNvPr id="90" name="TextBox 89">
            <a:extLst>
              <a:ext uri="{FF2B5EF4-FFF2-40B4-BE49-F238E27FC236}">
                <a16:creationId xmlns=""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MQTT</a:t>
            </a:r>
            <a:br>
              <a:rPr lang="en-US" sz="1200" dirty="0"/>
            </a:br>
            <a:r>
              <a:rPr lang="en-US" sz="1200" dirty="0"/>
              <a:t>protocol</a:t>
            </a:r>
            <a:endParaRPr lang="en-US" sz="2800" dirty="0"/>
          </a:p>
        </p:txBody>
      </p:sp>
      <p:sp>
        <p:nvSpPr>
          <p:cNvPr id="92" name="TextBox 91">
            <a:extLst>
              <a:ext uri="{FF2B5EF4-FFF2-40B4-BE49-F238E27FC236}">
                <a16:creationId xmlns=""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actuator</a:t>
            </a:r>
            <a:endParaRPr lang="en-US" sz="2800" dirty="0"/>
          </a:p>
        </p:txBody>
      </p:sp>
      <p:sp>
        <p:nvSpPr>
          <p:cNvPr id="94" name="TextBox 93">
            <a:extLst>
              <a:ext uri="{FF2B5EF4-FFF2-40B4-BE49-F238E27FC236}">
                <a16:creationId xmlns=""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reported state</a:t>
            </a:r>
            <a:endParaRPr lang="en-US" sz="2800" dirty="0"/>
          </a:p>
        </p:txBody>
      </p:sp>
      <p:sp>
        <p:nvSpPr>
          <p:cNvPr id="96" name="TextBox 95">
            <a:extLst>
              <a:ext uri="{FF2B5EF4-FFF2-40B4-BE49-F238E27FC236}">
                <a16:creationId xmlns=""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t>IoT</a:t>
            </a:r>
            <a:endParaRPr lang="en-US" sz="1200" dirty="0"/>
          </a:p>
          <a:p>
            <a:pPr algn="ctr"/>
            <a:r>
              <a:rPr lang="en-US" sz="1200" dirty="0"/>
              <a:t>shadow</a:t>
            </a:r>
          </a:p>
        </p:txBody>
      </p:sp>
      <p:sp>
        <p:nvSpPr>
          <p:cNvPr id="98" name="TextBox 97">
            <a:extLst>
              <a:ext uri="{FF2B5EF4-FFF2-40B4-BE49-F238E27FC236}">
                <a16:creationId xmlns=""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a:t>
            </a:r>
            <a:br>
              <a:rPr lang="en-US" sz="1200" dirty="0"/>
            </a:br>
            <a:r>
              <a:rPr lang="en-US" sz="1200" dirty="0"/>
              <a:t>protocol</a:t>
            </a:r>
            <a:endParaRPr lang="en-US" sz="2800" dirty="0"/>
          </a:p>
        </p:txBody>
      </p:sp>
      <p:sp>
        <p:nvSpPr>
          <p:cNvPr id="100" name="TextBox 99">
            <a:extLst>
              <a:ext uri="{FF2B5EF4-FFF2-40B4-BE49-F238E27FC236}">
                <a16:creationId xmlns=""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simulator</a:t>
            </a:r>
            <a:endParaRPr lang="en-US" sz="2800" dirty="0"/>
          </a:p>
        </p:txBody>
      </p:sp>
      <p:sp>
        <p:nvSpPr>
          <p:cNvPr id="102" name="TextBox 101">
            <a:extLst>
              <a:ext uri="{FF2B5EF4-FFF2-40B4-BE49-F238E27FC236}">
                <a16:creationId xmlns=""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certificate</a:t>
            </a:r>
            <a:endParaRPr lang="en-US" sz="2800" dirty="0"/>
          </a:p>
        </p:txBody>
      </p:sp>
      <p:sp>
        <p:nvSpPr>
          <p:cNvPr id="103" name="TextBox 102">
            <a:extLst>
              <a:ext uri="{FF2B5EF4-FFF2-40B4-BE49-F238E27FC236}">
                <a16:creationId xmlns=""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rule</a:t>
            </a:r>
            <a:endParaRPr lang="en-US" sz="2800" dirty="0"/>
          </a:p>
        </p:txBody>
      </p:sp>
      <p:sp>
        <p:nvSpPr>
          <p:cNvPr id="104" name="TextBox 103">
            <a:extLst>
              <a:ext uri="{FF2B5EF4-FFF2-40B4-BE49-F238E27FC236}">
                <a16:creationId xmlns=""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HTTP/2</a:t>
            </a:r>
            <a:br>
              <a:rPr lang="en-US" sz="1200" dirty="0"/>
            </a:br>
            <a:r>
              <a:rPr lang="en-US" sz="1200" dirty="0"/>
              <a:t>protocol</a:t>
            </a:r>
            <a:endParaRPr lang="en-US" sz="2800" dirty="0"/>
          </a:p>
        </p:txBody>
      </p:sp>
      <p:sp>
        <p:nvSpPr>
          <p:cNvPr id="105" name="TextBox 104">
            <a:extLst>
              <a:ext uri="{FF2B5EF4-FFF2-40B4-BE49-F238E27FC236}">
                <a16:creationId xmlns=""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servo</a:t>
            </a:r>
            <a:endParaRPr lang="en-US" sz="2800" dirty="0"/>
          </a:p>
        </p:txBody>
      </p:sp>
      <p:sp>
        <p:nvSpPr>
          <p:cNvPr id="106" name="TextBox 105">
            <a:extLst>
              <a:ext uri="{FF2B5EF4-FFF2-40B4-BE49-F238E27FC236}">
                <a16:creationId xmlns=""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action</a:t>
            </a:r>
            <a:endParaRPr lang="en-US" sz="2800" dirty="0"/>
          </a:p>
        </p:txBody>
      </p:sp>
      <p:sp>
        <p:nvSpPr>
          <p:cNvPr id="107" name="TextBox 106">
            <a:extLst>
              <a:ext uri="{FF2B5EF4-FFF2-40B4-BE49-F238E27FC236}">
                <a16:creationId xmlns=""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policy</a:t>
            </a:r>
            <a:endParaRPr lang="en-US" sz="2800" dirty="0"/>
          </a:p>
        </p:txBody>
      </p:sp>
      <p:sp>
        <p:nvSpPr>
          <p:cNvPr id="108" name="TextBox 107">
            <a:extLst>
              <a:ext uri="{FF2B5EF4-FFF2-40B4-BE49-F238E27FC236}">
                <a16:creationId xmlns=""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hardware</a:t>
            </a:r>
            <a:br>
              <a:rPr lang="en-US" sz="1200" dirty="0"/>
            </a:br>
            <a:r>
              <a:rPr lang="en-US" sz="1200" dirty="0"/>
              <a:t>board</a:t>
            </a:r>
            <a:endParaRPr lang="en-US" sz="2800" dirty="0"/>
          </a:p>
        </p:txBody>
      </p:sp>
      <p:sp>
        <p:nvSpPr>
          <p:cNvPr id="109" name="TextBox 108">
            <a:extLst>
              <a:ext uri="{FF2B5EF4-FFF2-40B4-BE49-F238E27FC236}">
                <a16:creationId xmlns="" xmlns:a16="http://schemas.microsoft.com/office/drawing/2014/main" id="{97008F8B-511D-F64B-9185-2ADE85D70441}"/>
              </a:ext>
            </a:extLst>
          </p:cNvPr>
          <p:cNvSpPr txBox="1"/>
          <p:nvPr/>
        </p:nvSpPr>
        <p:spPr>
          <a:xfrm>
            <a:off x="6650305" y="2915703"/>
            <a:ext cx="731520" cy="548640"/>
          </a:xfrm>
          <a:prstGeom prst="rect">
            <a:avLst/>
          </a:prstGeom>
          <a:noFill/>
        </p:spPr>
        <p:txBody>
          <a:bodyPr wrap="square" lIns="0" tIns="0" rIns="0" bIns="0" rtlCol="0" anchor="t">
            <a:noAutofit/>
          </a:bodyPr>
          <a:lstStyle/>
          <a:p>
            <a:pPr algn="ctr"/>
            <a:r>
              <a:rPr lang="en-US" sz="1200" dirty="0"/>
              <a:t>Alexa enabled device</a:t>
            </a:r>
            <a:endParaRPr lang="en-US" sz="2800" dirty="0"/>
          </a:p>
        </p:txBody>
      </p:sp>
      <p:sp>
        <p:nvSpPr>
          <p:cNvPr id="110" name="TextBox 109">
            <a:extLst>
              <a:ext uri="{FF2B5EF4-FFF2-40B4-BE49-F238E27FC236}">
                <a16:creationId xmlns=""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t>Over-the-air update</a:t>
            </a:r>
            <a:endParaRPr lang="en-US" sz="2800" dirty="0"/>
          </a:p>
        </p:txBody>
      </p:sp>
      <p:sp>
        <p:nvSpPr>
          <p:cNvPr id="111" name="TextBox 110">
            <a:extLst>
              <a:ext uri="{FF2B5EF4-FFF2-40B4-BE49-F238E27FC236}">
                <a16:creationId xmlns=""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t>Fire TV</a:t>
            </a:r>
          </a:p>
        </p:txBody>
      </p:sp>
      <p:sp>
        <p:nvSpPr>
          <p:cNvPr id="112" name="TextBox 111">
            <a:extLst>
              <a:ext uri="{FF2B5EF4-FFF2-40B4-BE49-F238E27FC236}">
                <a16:creationId xmlns=""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t>Fire TV stick</a:t>
            </a:r>
            <a:endParaRPr lang="en-US" sz="2800" dirty="0"/>
          </a:p>
        </p:txBody>
      </p:sp>
      <p:sp>
        <p:nvSpPr>
          <p:cNvPr id="113" name="TextBox 112">
            <a:extLst>
              <a:ext uri="{FF2B5EF4-FFF2-40B4-BE49-F238E27FC236}">
                <a16:creationId xmlns=""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t>Alexa voice service</a:t>
            </a:r>
            <a:endParaRPr lang="en-US" sz="2800" dirty="0"/>
          </a:p>
        </p:txBody>
      </p:sp>
      <p:sp>
        <p:nvSpPr>
          <p:cNvPr id="114" name="TextBox 113">
            <a:extLst>
              <a:ext uri="{FF2B5EF4-FFF2-40B4-BE49-F238E27FC236}">
                <a16:creationId xmlns=""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t>Echo</a:t>
            </a:r>
            <a:endParaRPr lang="en-US" sz="2800" dirty="0"/>
          </a:p>
        </p:txBody>
      </p:sp>
      <p:sp>
        <p:nvSpPr>
          <p:cNvPr id="115" name="TextBox 114">
            <a:extLst>
              <a:ext uri="{FF2B5EF4-FFF2-40B4-BE49-F238E27FC236}">
                <a16:creationId xmlns=""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t>Alexa skill</a:t>
            </a:r>
            <a:endParaRPr lang="en-US" sz="2800" dirty="0"/>
          </a:p>
        </p:txBody>
      </p:sp>
      <p:sp>
        <p:nvSpPr>
          <p:cNvPr id="116" name="TextBox 115">
            <a:extLst>
              <a:ext uri="{FF2B5EF4-FFF2-40B4-BE49-F238E27FC236}">
                <a16:creationId xmlns=""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t>Lambda function</a:t>
            </a:r>
            <a:endParaRPr lang="en-US" sz="2800" dirty="0"/>
          </a:p>
        </p:txBody>
      </p:sp>
      <p:pic>
        <p:nvPicPr>
          <p:cNvPr id="6" name="Graphic 5">
            <a:extLst>
              <a:ext uri="{FF2B5EF4-FFF2-40B4-BE49-F238E27FC236}">
                <a16:creationId xmlns="" xmlns:a16="http://schemas.microsoft.com/office/drawing/2014/main" id="{09C80780-E236-4A40-8507-2EDFA666B0DB}"/>
              </a:ext>
            </a:extLst>
          </p:cNvPr>
          <p:cNvPicPr>
            <a:picLocks noChangeAspect="1"/>
          </p:cNvPicPr>
          <p:nvPr/>
        </p:nvPicPr>
        <p:blipFill>
          <a:blip r:embed="rId83">
            <a:extLst>
              <a:ext uri="{96DAC541-7B7A-43D3-8B79-37D633B846F1}">
                <asvg:svgBlip xmlns="" xmlns:asvg="http://schemas.microsoft.com/office/drawing/2016/SVG/main" r:embed="rId84"/>
              </a:ext>
            </a:extLst>
          </a:blip>
          <a:stretch>
            <a:fillRect/>
          </a:stretch>
        </p:blipFill>
        <p:spPr>
          <a:xfrm>
            <a:off x="11523616" y="1222325"/>
            <a:ext cx="469900" cy="469900"/>
          </a:xfrm>
          <a:prstGeom prst="rect">
            <a:avLst/>
          </a:prstGeom>
        </p:spPr>
      </p:pic>
      <p:pic>
        <p:nvPicPr>
          <p:cNvPr id="8" name="Graphic 7">
            <a:extLst>
              <a:ext uri="{FF2B5EF4-FFF2-40B4-BE49-F238E27FC236}">
                <a16:creationId xmlns="" xmlns:a16="http://schemas.microsoft.com/office/drawing/2014/main" id="{87800615-F89F-9B4B-BD64-DAA47A61EDA2}"/>
              </a:ext>
            </a:extLst>
          </p:cNvPr>
          <p:cNvPicPr>
            <a:picLocks noChangeAspect="1"/>
          </p:cNvPicPr>
          <p:nvPr/>
        </p:nvPicPr>
        <p:blipFill>
          <a:blip r:embed="rId85">
            <a:extLst>
              <a:ext uri="{96DAC541-7B7A-43D3-8B79-37D633B846F1}">
                <asvg:svgBlip xmlns="" xmlns:asvg="http://schemas.microsoft.com/office/drawing/2016/SVG/main" r:embed="rId86"/>
              </a:ext>
            </a:extLst>
          </a:blip>
          <a:stretch>
            <a:fillRect/>
          </a:stretch>
        </p:blipFill>
        <p:spPr>
          <a:xfrm>
            <a:off x="10796143" y="2406934"/>
            <a:ext cx="469900" cy="469900"/>
          </a:xfrm>
          <a:prstGeom prst="rect">
            <a:avLst/>
          </a:prstGeom>
        </p:spPr>
      </p:pic>
      <p:sp>
        <p:nvSpPr>
          <p:cNvPr id="117" name="TextBox 116">
            <a:extLst>
              <a:ext uri="{FF2B5EF4-FFF2-40B4-BE49-F238E27FC236}">
                <a16:creationId xmlns="" xmlns:a16="http://schemas.microsoft.com/office/drawing/2014/main" id="{E61D2568-2A82-F545-83D1-FCCB6F3AA185}"/>
              </a:ext>
            </a:extLst>
          </p:cNvPr>
          <p:cNvSpPr txBox="1"/>
          <p:nvPr/>
        </p:nvSpPr>
        <p:spPr>
          <a:xfrm>
            <a:off x="11387080" y="1775788"/>
            <a:ext cx="731520" cy="548640"/>
          </a:xfrm>
          <a:prstGeom prst="rect">
            <a:avLst/>
          </a:prstGeom>
          <a:noFill/>
        </p:spPr>
        <p:txBody>
          <a:bodyPr wrap="square" lIns="0" tIns="0" rIns="0" bIns="0" rtlCol="0" anchor="t">
            <a:noAutofit/>
          </a:bodyPr>
          <a:lstStyle/>
          <a:p>
            <a:pPr algn="ctr"/>
            <a:r>
              <a:rPr lang="en-US" sz="1200" dirty="0"/>
              <a:t>Device gateway</a:t>
            </a:r>
            <a:endParaRPr lang="en-US" sz="2800" dirty="0"/>
          </a:p>
        </p:txBody>
      </p:sp>
    </p:spTree>
    <p:extLst>
      <p:ext uri="{BB962C8B-B14F-4D97-AF65-F5344CB8AC3E}">
        <p14:creationId xmlns:p14="http://schemas.microsoft.com/office/powerpoint/2010/main" val="39709552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62</a:t>
            </a:fld>
            <a:endParaRPr lang="en-US" dirty="0"/>
          </a:p>
        </p:txBody>
      </p:sp>
      <p:pic>
        <p:nvPicPr>
          <p:cNvPr id="5" name="Graphic 4">
            <a:extLst>
              <a:ext uri="{FF2B5EF4-FFF2-40B4-BE49-F238E27FC236}">
                <a16:creationId xmlns="" xmlns:a16="http://schemas.microsoft.com/office/drawing/2014/main" id="{B0F59C39-1E65-8A45-BC42-A73469739E6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7716" y="3571798"/>
            <a:ext cx="952500" cy="952500"/>
          </a:xfrm>
          <a:prstGeom prst="rect">
            <a:avLst/>
          </a:prstGeom>
        </p:spPr>
      </p:pic>
      <p:pic>
        <p:nvPicPr>
          <p:cNvPr id="7" name="Graphic 6">
            <a:extLst>
              <a:ext uri="{FF2B5EF4-FFF2-40B4-BE49-F238E27FC236}">
                <a16:creationId xmlns="" xmlns:a16="http://schemas.microsoft.com/office/drawing/2014/main" id="{97166DF0-A192-DF43-8D83-92C54712B2C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7716" y="2280621"/>
            <a:ext cx="952500" cy="952500"/>
          </a:xfrm>
          <a:prstGeom prst="rect">
            <a:avLst/>
          </a:prstGeom>
        </p:spPr>
      </p:pic>
    </p:spTree>
    <p:extLst>
      <p:ext uri="{BB962C8B-B14F-4D97-AF65-F5344CB8AC3E}">
        <p14:creationId xmlns:p14="http://schemas.microsoft.com/office/powerpoint/2010/main" val="39320290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63</a:t>
            </a:fld>
            <a:endParaRPr lang="en-US" dirty="0"/>
          </a:p>
        </p:txBody>
      </p:sp>
      <p:sp>
        <p:nvSpPr>
          <p:cNvPr id="3" name="Title 2">
            <a:extLst>
              <a:ext uri="{FF2B5EF4-FFF2-40B4-BE49-F238E27FC236}">
                <a16:creationId xmlns=""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 xmlns:a16="http://schemas.microsoft.com/office/drawing/2014/main" id="{3B42E7AA-1826-FC4D-BEE6-A9C11E82F2CF}"/>
              </a:ext>
            </a:extLst>
          </p:cNvPr>
          <p:cNvSpPr>
            <a:spLocks noGrp="1"/>
          </p:cNvSpPr>
          <p:nvPr>
            <p:ph type="body" sz="quarter" idx="11"/>
          </p:nvPr>
        </p:nvSpPr>
        <p:spPr/>
        <p:txBody>
          <a:bodyPr/>
          <a:lstStyle/>
          <a:p>
            <a:r>
              <a:rPr lang="en-US" dirty="0"/>
              <a:t>1/5</a:t>
            </a:r>
          </a:p>
        </p:txBody>
      </p:sp>
      <p:sp>
        <p:nvSpPr>
          <p:cNvPr id="6" name="TextBox 5">
            <a:extLst>
              <a:ext uri="{FF2B5EF4-FFF2-40B4-BE49-F238E27FC236}">
                <a16:creationId xmlns=""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Comprehend</a:t>
            </a:r>
          </a:p>
        </p:txBody>
      </p:sp>
      <p:cxnSp>
        <p:nvCxnSpPr>
          <p:cNvPr id="7" name="Straight Connector 6">
            <a:extLst>
              <a:ext uri="{FF2B5EF4-FFF2-40B4-BE49-F238E27FC236}">
                <a16:creationId xmlns=""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Elastic Inference</a:t>
            </a:r>
          </a:p>
        </p:txBody>
      </p:sp>
      <p:sp>
        <p:nvSpPr>
          <p:cNvPr id="11" name="TextBox 10">
            <a:extLst>
              <a:ext uri="{FF2B5EF4-FFF2-40B4-BE49-F238E27FC236}">
                <a16:creationId xmlns=""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Forecast</a:t>
            </a:r>
          </a:p>
        </p:txBody>
      </p:sp>
      <p:sp>
        <p:nvSpPr>
          <p:cNvPr id="12" name="TextBox 11">
            <a:extLst>
              <a:ext uri="{FF2B5EF4-FFF2-40B4-BE49-F238E27FC236}">
                <a16:creationId xmlns=""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t>Amazon Lex</a:t>
            </a:r>
          </a:p>
        </p:txBody>
      </p:sp>
      <p:sp>
        <p:nvSpPr>
          <p:cNvPr id="13" name="TextBox 12">
            <a:extLst>
              <a:ext uri="{FF2B5EF4-FFF2-40B4-BE49-F238E27FC236}">
                <a16:creationId xmlns=""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t>Amazon Comprehend</a:t>
            </a:r>
          </a:p>
        </p:txBody>
      </p:sp>
      <p:sp>
        <p:nvSpPr>
          <p:cNvPr id="14" name="TextBox 13">
            <a:extLst>
              <a:ext uri="{FF2B5EF4-FFF2-40B4-BE49-F238E27FC236}">
                <a16:creationId xmlns=""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Amazon Elastic Inference</a:t>
            </a:r>
          </a:p>
        </p:txBody>
      </p:sp>
      <p:sp>
        <p:nvSpPr>
          <p:cNvPr id="15" name="TextBox 14">
            <a:extLst>
              <a:ext uri="{FF2B5EF4-FFF2-40B4-BE49-F238E27FC236}">
                <a16:creationId xmlns=""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Amazon Forecast</a:t>
            </a:r>
          </a:p>
        </p:txBody>
      </p:sp>
      <p:sp>
        <p:nvSpPr>
          <p:cNvPr id="16" name="TextBox 15">
            <a:extLst>
              <a:ext uri="{FF2B5EF4-FFF2-40B4-BE49-F238E27FC236}">
                <a16:creationId xmlns=""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t>Amazon Lex</a:t>
            </a:r>
          </a:p>
        </p:txBody>
      </p:sp>
      <p:pic>
        <p:nvPicPr>
          <p:cNvPr id="17" name="Graphic 16">
            <a:extLst>
              <a:ext uri="{FF2B5EF4-FFF2-40B4-BE49-F238E27FC236}">
                <a16:creationId xmlns="" xmlns:a16="http://schemas.microsoft.com/office/drawing/2014/main" id="{716DC3A2-46A0-1740-8F81-2BE3E9FD047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621001"/>
            <a:ext cx="711200" cy="711200"/>
          </a:xfrm>
          <a:prstGeom prst="rect">
            <a:avLst/>
          </a:prstGeom>
        </p:spPr>
      </p:pic>
      <p:pic>
        <p:nvPicPr>
          <p:cNvPr id="19" name="Graphic 18">
            <a:extLst>
              <a:ext uri="{FF2B5EF4-FFF2-40B4-BE49-F238E27FC236}">
                <a16:creationId xmlns="" xmlns:a16="http://schemas.microsoft.com/office/drawing/2014/main" id="{2CA91246-2E45-8F46-AA12-64DD178676C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94272"/>
            <a:ext cx="711200" cy="711200"/>
          </a:xfrm>
          <a:prstGeom prst="rect">
            <a:avLst/>
          </a:prstGeom>
        </p:spPr>
      </p:pic>
      <p:pic>
        <p:nvPicPr>
          <p:cNvPr id="21" name="Graphic 20">
            <a:extLst>
              <a:ext uri="{FF2B5EF4-FFF2-40B4-BE49-F238E27FC236}">
                <a16:creationId xmlns="" xmlns:a16="http://schemas.microsoft.com/office/drawing/2014/main" id="{29A7E617-EA2A-5849-AFA7-95458E028C76}"/>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621001"/>
            <a:ext cx="711200" cy="711200"/>
          </a:xfrm>
          <a:prstGeom prst="rect">
            <a:avLst/>
          </a:prstGeom>
        </p:spPr>
      </p:pic>
      <p:pic>
        <p:nvPicPr>
          <p:cNvPr id="23" name="Graphic 22">
            <a:extLst>
              <a:ext uri="{FF2B5EF4-FFF2-40B4-BE49-F238E27FC236}">
                <a16:creationId xmlns="" xmlns:a16="http://schemas.microsoft.com/office/drawing/2014/main" id="{53597E92-C61A-B64B-9426-AF1F7506B15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294272"/>
            <a:ext cx="711200" cy="711200"/>
          </a:xfrm>
          <a:prstGeom prst="rect">
            <a:avLst/>
          </a:prstGeom>
        </p:spPr>
      </p:pic>
      <p:pic>
        <p:nvPicPr>
          <p:cNvPr id="25" name="Graphic 24">
            <a:extLst>
              <a:ext uri="{FF2B5EF4-FFF2-40B4-BE49-F238E27FC236}">
                <a16:creationId xmlns="" xmlns:a16="http://schemas.microsoft.com/office/drawing/2014/main" id="{D3D71707-522E-9E49-93F5-8C195A09463D}"/>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74573" y="2621001"/>
            <a:ext cx="711200" cy="711200"/>
          </a:xfrm>
          <a:prstGeom prst="rect">
            <a:avLst/>
          </a:prstGeom>
        </p:spPr>
      </p:pic>
      <p:pic>
        <p:nvPicPr>
          <p:cNvPr id="27" name="Graphic 26">
            <a:extLst>
              <a:ext uri="{FF2B5EF4-FFF2-40B4-BE49-F238E27FC236}">
                <a16:creationId xmlns="" xmlns:a16="http://schemas.microsoft.com/office/drawing/2014/main" id="{D05C9F86-53B7-9647-B5AE-7D005B88C920}"/>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74573" y="1294272"/>
            <a:ext cx="711200" cy="711200"/>
          </a:xfrm>
          <a:prstGeom prst="rect">
            <a:avLst/>
          </a:prstGeom>
        </p:spPr>
      </p:pic>
      <p:pic>
        <p:nvPicPr>
          <p:cNvPr id="29" name="Graphic 28">
            <a:extLst>
              <a:ext uri="{FF2B5EF4-FFF2-40B4-BE49-F238E27FC236}">
                <a16:creationId xmlns="" xmlns:a16="http://schemas.microsoft.com/office/drawing/2014/main" id="{03E07DBA-27D4-074F-B1B4-2B633772CC1E}"/>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597345" y="2621001"/>
            <a:ext cx="711200" cy="711200"/>
          </a:xfrm>
          <a:prstGeom prst="rect">
            <a:avLst/>
          </a:prstGeom>
        </p:spPr>
      </p:pic>
      <p:pic>
        <p:nvPicPr>
          <p:cNvPr id="31" name="Graphic 30">
            <a:extLst>
              <a:ext uri="{FF2B5EF4-FFF2-40B4-BE49-F238E27FC236}">
                <a16:creationId xmlns="" xmlns:a16="http://schemas.microsoft.com/office/drawing/2014/main" id="{787CA0BC-E516-224A-B352-16BDB01965EC}"/>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597345" y="1294272"/>
            <a:ext cx="711200" cy="711200"/>
          </a:xfrm>
          <a:prstGeom prst="rect">
            <a:avLst/>
          </a:prstGeom>
        </p:spPr>
      </p:pic>
    </p:spTree>
    <p:extLst>
      <p:ext uri="{BB962C8B-B14F-4D97-AF65-F5344CB8AC3E}">
        <p14:creationId xmlns:p14="http://schemas.microsoft.com/office/powerpoint/2010/main" val="33765427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 xmlns:a16="http://schemas.microsoft.com/office/drawing/2014/main" id="{3B42E7AA-1826-FC4D-BEE6-A9C11E82F2CF}"/>
              </a:ext>
            </a:extLst>
          </p:cNvPr>
          <p:cNvSpPr>
            <a:spLocks noGrp="1"/>
          </p:cNvSpPr>
          <p:nvPr>
            <p:ph type="body" sz="quarter" idx="11"/>
          </p:nvPr>
        </p:nvSpPr>
        <p:spPr/>
        <p:txBody>
          <a:bodyPr/>
          <a:lstStyle/>
          <a:p>
            <a:r>
              <a:rPr lang="en-US" dirty="0"/>
              <a:t>2/5</a:t>
            </a:r>
          </a:p>
        </p:txBody>
      </p:sp>
      <p:sp>
        <p:nvSpPr>
          <p:cNvPr id="6" name="TextBox 5">
            <a:extLst>
              <a:ext uri="{FF2B5EF4-FFF2-40B4-BE49-F238E27FC236}">
                <a16:creationId xmlns=""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Personalize</a:t>
            </a:r>
          </a:p>
        </p:txBody>
      </p:sp>
      <p:cxnSp>
        <p:nvCxnSpPr>
          <p:cNvPr id="7" name="Straight Connector 6">
            <a:extLst>
              <a:ext uri="{FF2B5EF4-FFF2-40B4-BE49-F238E27FC236}">
                <a16:creationId xmlns=""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Polly</a:t>
            </a:r>
          </a:p>
        </p:txBody>
      </p:sp>
      <p:sp>
        <p:nvSpPr>
          <p:cNvPr id="11" name="TextBox 10">
            <a:extLst>
              <a:ext uri="{FF2B5EF4-FFF2-40B4-BE49-F238E27FC236}">
                <a16:creationId xmlns=""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2" name="TextBox 11">
            <a:extLst>
              <a:ext uri="{FF2B5EF4-FFF2-40B4-BE49-F238E27FC236}">
                <a16:creationId xmlns=""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sp>
        <p:nvSpPr>
          <p:cNvPr id="13" name="TextBox 12">
            <a:extLst>
              <a:ext uri="{FF2B5EF4-FFF2-40B4-BE49-F238E27FC236}">
                <a16:creationId xmlns=""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t>Notebook</a:t>
            </a:r>
          </a:p>
        </p:txBody>
      </p:sp>
      <p:sp>
        <p:nvSpPr>
          <p:cNvPr id="14" name="TextBox 13">
            <a:extLst>
              <a:ext uri="{FF2B5EF4-FFF2-40B4-BE49-F238E27FC236}">
                <a16:creationId xmlns=""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t>Model</a:t>
            </a:r>
          </a:p>
        </p:txBody>
      </p:sp>
      <p:sp>
        <p:nvSpPr>
          <p:cNvPr id="15" name="TextBox 14">
            <a:extLst>
              <a:ext uri="{FF2B5EF4-FFF2-40B4-BE49-F238E27FC236}">
                <a16:creationId xmlns=""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t>Train</a:t>
            </a:r>
          </a:p>
        </p:txBody>
      </p:sp>
      <p:sp>
        <p:nvSpPr>
          <p:cNvPr id="16" name="TextBox 15">
            <a:extLst>
              <a:ext uri="{FF2B5EF4-FFF2-40B4-BE49-F238E27FC236}">
                <a16:creationId xmlns=""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t>Amazon Personalize</a:t>
            </a:r>
          </a:p>
        </p:txBody>
      </p:sp>
      <p:sp>
        <p:nvSpPr>
          <p:cNvPr id="17" name="TextBox 16">
            <a:extLst>
              <a:ext uri="{FF2B5EF4-FFF2-40B4-BE49-F238E27FC236}">
                <a16:creationId xmlns=""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t>Amazon Polly</a:t>
            </a:r>
          </a:p>
        </p:txBody>
      </p:sp>
      <p:sp>
        <p:nvSpPr>
          <p:cNvPr id="18" name="TextBox 17">
            <a:extLst>
              <a:ext uri="{FF2B5EF4-FFF2-40B4-BE49-F238E27FC236}">
                <a16:creationId xmlns=""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9" name="TextBox 18">
            <a:extLst>
              <a:ext uri="{FF2B5EF4-FFF2-40B4-BE49-F238E27FC236}">
                <a16:creationId xmlns=""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pic>
        <p:nvPicPr>
          <p:cNvPr id="20" name="Graphic 19">
            <a:extLst>
              <a:ext uri="{FF2B5EF4-FFF2-40B4-BE49-F238E27FC236}">
                <a16:creationId xmlns="" xmlns:a16="http://schemas.microsoft.com/office/drawing/2014/main" id="{BDE3CE41-62F6-8248-8A31-BAF8C6B3008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51994"/>
            <a:ext cx="711200" cy="711200"/>
          </a:xfrm>
          <a:prstGeom prst="rect">
            <a:avLst/>
          </a:prstGeom>
        </p:spPr>
      </p:pic>
      <p:pic>
        <p:nvPicPr>
          <p:cNvPr id="22" name="Graphic 21">
            <a:extLst>
              <a:ext uri="{FF2B5EF4-FFF2-40B4-BE49-F238E27FC236}">
                <a16:creationId xmlns="" xmlns:a16="http://schemas.microsoft.com/office/drawing/2014/main" id="{F62BD2FC-968F-C346-9C8C-75317BF12F4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32969"/>
            <a:ext cx="711200" cy="711200"/>
          </a:xfrm>
          <a:prstGeom prst="rect">
            <a:avLst/>
          </a:prstGeom>
        </p:spPr>
      </p:pic>
      <p:pic>
        <p:nvPicPr>
          <p:cNvPr id="24" name="Graphic 23">
            <a:extLst>
              <a:ext uri="{FF2B5EF4-FFF2-40B4-BE49-F238E27FC236}">
                <a16:creationId xmlns="" xmlns:a16="http://schemas.microsoft.com/office/drawing/2014/main" id="{814B57E9-CF5F-C441-87AE-6F44E971F76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551994"/>
            <a:ext cx="711200" cy="711200"/>
          </a:xfrm>
          <a:prstGeom prst="rect">
            <a:avLst/>
          </a:prstGeom>
        </p:spPr>
      </p:pic>
      <p:pic>
        <p:nvPicPr>
          <p:cNvPr id="26" name="Graphic 25">
            <a:extLst>
              <a:ext uri="{FF2B5EF4-FFF2-40B4-BE49-F238E27FC236}">
                <a16:creationId xmlns="" xmlns:a16="http://schemas.microsoft.com/office/drawing/2014/main" id="{7BC2721B-0975-A54C-9891-1787D865852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232969"/>
            <a:ext cx="711200" cy="711200"/>
          </a:xfrm>
          <a:prstGeom prst="rect">
            <a:avLst/>
          </a:prstGeom>
        </p:spPr>
      </p:pic>
      <p:pic>
        <p:nvPicPr>
          <p:cNvPr id="28" name="Graphic 27">
            <a:extLst>
              <a:ext uri="{FF2B5EF4-FFF2-40B4-BE49-F238E27FC236}">
                <a16:creationId xmlns="" xmlns:a16="http://schemas.microsoft.com/office/drawing/2014/main" id="{6FBCC579-DCD9-F840-AC4B-624D8C7D597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74573" y="2551994"/>
            <a:ext cx="711200" cy="711200"/>
          </a:xfrm>
          <a:prstGeom prst="rect">
            <a:avLst/>
          </a:prstGeom>
        </p:spPr>
      </p:pic>
      <p:pic>
        <p:nvPicPr>
          <p:cNvPr id="30" name="Graphic 29">
            <a:extLst>
              <a:ext uri="{FF2B5EF4-FFF2-40B4-BE49-F238E27FC236}">
                <a16:creationId xmlns="" xmlns:a16="http://schemas.microsoft.com/office/drawing/2014/main" id="{F5B51DC2-5414-9B46-B359-E8CB504FCE8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74573" y="1232969"/>
            <a:ext cx="711200" cy="711200"/>
          </a:xfrm>
          <a:prstGeom prst="rect">
            <a:avLst/>
          </a:prstGeom>
        </p:spPr>
      </p:pic>
      <p:pic>
        <p:nvPicPr>
          <p:cNvPr id="32" name="Graphic 31">
            <a:extLst>
              <a:ext uri="{FF2B5EF4-FFF2-40B4-BE49-F238E27FC236}">
                <a16:creationId xmlns="" xmlns:a16="http://schemas.microsoft.com/office/drawing/2014/main" id="{BCE74245-36FC-DA44-8B88-C4C6926AEACC}"/>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794386" y="2551994"/>
            <a:ext cx="711200" cy="711200"/>
          </a:xfrm>
          <a:prstGeom prst="rect">
            <a:avLst/>
          </a:prstGeom>
        </p:spPr>
      </p:pic>
      <p:pic>
        <p:nvPicPr>
          <p:cNvPr id="38" name="Graphic 37">
            <a:extLst>
              <a:ext uri="{FF2B5EF4-FFF2-40B4-BE49-F238E27FC236}">
                <a16:creationId xmlns="" xmlns:a16="http://schemas.microsoft.com/office/drawing/2014/main" id="{361F2200-B741-3B45-9FA6-37A862F6155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794386" y="1232969"/>
            <a:ext cx="711200" cy="711200"/>
          </a:xfrm>
          <a:prstGeom prst="rect">
            <a:avLst/>
          </a:prstGeom>
        </p:spPr>
      </p:pic>
      <p:pic>
        <p:nvPicPr>
          <p:cNvPr id="21" name="Graphic 20">
            <a:extLst>
              <a:ext uri="{FF2B5EF4-FFF2-40B4-BE49-F238E27FC236}">
                <a16:creationId xmlns="" xmlns:a16="http://schemas.microsoft.com/office/drawing/2014/main" id="{CE9154B4-4E80-2C4E-8DBD-70CDF9690804}"/>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959567" y="5270001"/>
            <a:ext cx="469900" cy="469900"/>
          </a:xfrm>
          <a:prstGeom prst="rect">
            <a:avLst/>
          </a:prstGeom>
        </p:spPr>
      </p:pic>
      <p:pic>
        <p:nvPicPr>
          <p:cNvPr id="25" name="Graphic 24">
            <a:extLst>
              <a:ext uri="{FF2B5EF4-FFF2-40B4-BE49-F238E27FC236}">
                <a16:creationId xmlns="" xmlns:a16="http://schemas.microsoft.com/office/drawing/2014/main" id="{BDF4FEDF-6611-E941-BC53-F5FE3F86B399}"/>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9959567" y="3784362"/>
            <a:ext cx="469900" cy="469900"/>
          </a:xfrm>
          <a:prstGeom prst="rect">
            <a:avLst/>
          </a:prstGeom>
        </p:spPr>
      </p:pic>
      <p:pic>
        <p:nvPicPr>
          <p:cNvPr id="29" name="Graphic 28">
            <a:extLst>
              <a:ext uri="{FF2B5EF4-FFF2-40B4-BE49-F238E27FC236}">
                <a16:creationId xmlns="" xmlns:a16="http://schemas.microsoft.com/office/drawing/2014/main" id="{04C155B4-A304-F64C-9934-AD3E1DF7AE71}"/>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959567" y="4603291"/>
            <a:ext cx="469900" cy="469900"/>
          </a:xfrm>
          <a:prstGeom prst="rect">
            <a:avLst/>
          </a:prstGeom>
        </p:spPr>
      </p:pic>
    </p:spTree>
    <p:extLst>
      <p:ext uri="{BB962C8B-B14F-4D97-AF65-F5344CB8AC3E}">
        <p14:creationId xmlns:p14="http://schemas.microsoft.com/office/powerpoint/2010/main" val="2297485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65</a:t>
            </a:fld>
            <a:endParaRPr lang="en-US" dirty="0"/>
          </a:p>
        </p:txBody>
      </p:sp>
      <p:sp>
        <p:nvSpPr>
          <p:cNvPr id="3" name="Title 2">
            <a:extLst>
              <a:ext uri="{FF2B5EF4-FFF2-40B4-BE49-F238E27FC236}">
                <a16:creationId xmlns=""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 xmlns:a16="http://schemas.microsoft.com/office/drawing/2014/main" id="{3B42E7AA-1826-FC4D-BEE6-A9C11E82F2CF}"/>
              </a:ext>
            </a:extLst>
          </p:cNvPr>
          <p:cNvSpPr>
            <a:spLocks noGrp="1"/>
          </p:cNvSpPr>
          <p:nvPr>
            <p:ph type="body" sz="quarter" idx="11"/>
          </p:nvPr>
        </p:nvSpPr>
        <p:spPr/>
        <p:txBody>
          <a:bodyPr/>
          <a:lstStyle/>
          <a:p>
            <a:r>
              <a:rPr lang="en-US" dirty="0"/>
              <a:t>3/5</a:t>
            </a:r>
          </a:p>
        </p:txBody>
      </p:sp>
      <p:sp>
        <p:nvSpPr>
          <p:cNvPr id="6" name="TextBox 5">
            <a:extLst>
              <a:ext uri="{FF2B5EF4-FFF2-40B4-BE49-F238E27FC236}">
                <a16:creationId xmlns=""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cxnSp>
        <p:nvCxnSpPr>
          <p:cNvPr id="7" name="Straight Connector 6">
            <a:extLst>
              <a:ext uri="{FF2B5EF4-FFF2-40B4-BE49-F238E27FC236}">
                <a16:creationId xmlns=""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1" name="TextBox 10">
            <a:extLst>
              <a:ext uri="{FF2B5EF4-FFF2-40B4-BE49-F238E27FC236}">
                <a16:creationId xmlns=""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t>Amazon Transcribe</a:t>
            </a:r>
          </a:p>
        </p:txBody>
      </p:sp>
      <p:sp>
        <p:nvSpPr>
          <p:cNvPr id="12" name="TextBox 11">
            <a:extLst>
              <a:ext uri="{FF2B5EF4-FFF2-40B4-BE49-F238E27FC236}">
                <a16:creationId xmlns=""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t>Amazon Translate</a:t>
            </a:r>
          </a:p>
        </p:txBody>
      </p:sp>
      <p:sp>
        <p:nvSpPr>
          <p:cNvPr id="16" name="TextBox 15">
            <a:extLst>
              <a:ext uri="{FF2B5EF4-FFF2-40B4-BE49-F238E27FC236}">
                <a16:creationId xmlns=""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sp>
        <p:nvSpPr>
          <p:cNvPr id="17" name="TextBox 16">
            <a:extLst>
              <a:ext uri="{FF2B5EF4-FFF2-40B4-BE49-F238E27FC236}">
                <a16:creationId xmlns=""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8" name="TextBox 17">
            <a:extLst>
              <a:ext uri="{FF2B5EF4-FFF2-40B4-BE49-F238E27FC236}">
                <a16:creationId xmlns=""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t>Amazon Transcribe</a:t>
            </a:r>
          </a:p>
        </p:txBody>
      </p:sp>
      <p:sp>
        <p:nvSpPr>
          <p:cNvPr id="19" name="TextBox 18">
            <a:extLst>
              <a:ext uri="{FF2B5EF4-FFF2-40B4-BE49-F238E27FC236}">
                <a16:creationId xmlns=""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t>Amazon Translate</a:t>
            </a:r>
          </a:p>
        </p:txBody>
      </p:sp>
      <p:pic>
        <p:nvPicPr>
          <p:cNvPr id="13" name="Graphic 12">
            <a:extLst>
              <a:ext uri="{FF2B5EF4-FFF2-40B4-BE49-F238E27FC236}">
                <a16:creationId xmlns="" xmlns:a16="http://schemas.microsoft.com/office/drawing/2014/main" id="{76F830F4-D11A-BB4A-9648-66E64137B9D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466901"/>
            <a:ext cx="711200" cy="711200"/>
          </a:xfrm>
          <a:prstGeom prst="rect">
            <a:avLst/>
          </a:prstGeom>
        </p:spPr>
      </p:pic>
      <p:pic>
        <p:nvPicPr>
          <p:cNvPr id="15" name="Graphic 14">
            <a:extLst>
              <a:ext uri="{FF2B5EF4-FFF2-40B4-BE49-F238E27FC236}">
                <a16:creationId xmlns="" xmlns:a16="http://schemas.microsoft.com/office/drawing/2014/main" id="{399C885C-55DA-204C-A091-734BB6640D6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81636"/>
            <a:ext cx="711200" cy="711200"/>
          </a:xfrm>
          <a:prstGeom prst="rect">
            <a:avLst/>
          </a:prstGeom>
        </p:spPr>
      </p:pic>
      <p:pic>
        <p:nvPicPr>
          <p:cNvPr id="21" name="Graphic 20">
            <a:extLst>
              <a:ext uri="{FF2B5EF4-FFF2-40B4-BE49-F238E27FC236}">
                <a16:creationId xmlns="" xmlns:a16="http://schemas.microsoft.com/office/drawing/2014/main" id="{4EDFA507-502B-7A42-B1DB-234ECD8E78C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466901"/>
            <a:ext cx="711200" cy="711200"/>
          </a:xfrm>
          <a:prstGeom prst="rect">
            <a:avLst/>
          </a:prstGeom>
        </p:spPr>
      </p:pic>
      <p:pic>
        <p:nvPicPr>
          <p:cNvPr id="23" name="Graphic 22">
            <a:extLst>
              <a:ext uri="{FF2B5EF4-FFF2-40B4-BE49-F238E27FC236}">
                <a16:creationId xmlns="" xmlns:a16="http://schemas.microsoft.com/office/drawing/2014/main" id="{A1B3ED36-A72A-D34A-BB7A-AA8404FFCBF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181636"/>
            <a:ext cx="711200" cy="711200"/>
          </a:xfrm>
          <a:prstGeom prst="rect">
            <a:avLst/>
          </a:prstGeom>
        </p:spPr>
      </p:pic>
      <p:pic>
        <p:nvPicPr>
          <p:cNvPr id="25" name="Graphic 24">
            <a:extLst>
              <a:ext uri="{FF2B5EF4-FFF2-40B4-BE49-F238E27FC236}">
                <a16:creationId xmlns="" xmlns:a16="http://schemas.microsoft.com/office/drawing/2014/main" id="{A2BB71A0-35A5-9A46-8A8C-0CFBE0EC8003}"/>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74573" y="2466901"/>
            <a:ext cx="711200" cy="711200"/>
          </a:xfrm>
          <a:prstGeom prst="rect">
            <a:avLst/>
          </a:prstGeom>
        </p:spPr>
      </p:pic>
      <p:pic>
        <p:nvPicPr>
          <p:cNvPr id="27" name="Graphic 26">
            <a:extLst>
              <a:ext uri="{FF2B5EF4-FFF2-40B4-BE49-F238E27FC236}">
                <a16:creationId xmlns="" xmlns:a16="http://schemas.microsoft.com/office/drawing/2014/main" id="{6E72BF03-B5E4-9541-9004-D5A86802B22E}"/>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74573" y="1181636"/>
            <a:ext cx="711200" cy="711200"/>
          </a:xfrm>
          <a:prstGeom prst="rect">
            <a:avLst/>
          </a:prstGeom>
        </p:spPr>
      </p:pic>
      <p:pic>
        <p:nvPicPr>
          <p:cNvPr id="29" name="Graphic 28">
            <a:extLst>
              <a:ext uri="{FF2B5EF4-FFF2-40B4-BE49-F238E27FC236}">
                <a16:creationId xmlns="" xmlns:a16="http://schemas.microsoft.com/office/drawing/2014/main" id="{5B1CCE12-82FC-2B44-B9A3-EB878E7A019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694025" y="2466901"/>
            <a:ext cx="711200" cy="711200"/>
          </a:xfrm>
          <a:prstGeom prst="rect">
            <a:avLst/>
          </a:prstGeom>
        </p:spPr>
      </p:pic>
      <p:pic>
        <p:nvPicPr>
          <p:cNvPr id="31" name="Graphic 30">
            <a:extLst>
              <a:ext uri="{FF2B5EF4-FFF2-40B4-BE49-F238E27FC236}">
                <a16:creationId xmlns="" xmlns:a16="http://schemas.microsoft.com/office/drawing/2014/main" id="{E0905A00-CB28-6949-8FB1-BE4183C686A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694025" y="1181636"/>
            <a:ext cx="711200" cy="711200"/>
          </a:xfrm>
          <a:prstGeom prst="rect">
            <a:avLst/>
          </a:prstGeom>
        </p:spPr>
      </p:pic>
    </p:spTree>
    <p:extLst>
      <p:ext uri="{BB962C8B-B14F-4D97-AF65-F5344CB8AC3E}">
        <p14:creationId xmlns:p14="http://schemas.microsoft.com/office/powerpoint/2010/main" val="23568860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 xmlns:a16="http://schemas.microsoft.com/office/drawing/2014/main" id="{3B42E7AA-1826-FC4D-BEE6-A9C11E82F2CF}"/>
              </a:ext>
            </a:extLst>
          </p:cNvPr>
          <p:cNvSpPr>
            <a:spLocks noGrp="1"/>
          </p:cNvSpPr>
          <p:nvPr>
            <p:ph type="body" sz="quarter" idx="11"/>
          </p:nvPr>
        </p:nvSpPr>
        <p:spPr/>
        <p:txBody>
          <a:bodyPr/>
          <a:lstStyle/>
          <a:p>
            <a:r>
              <a:rPr lang="en-US" dirty="0"/>
              <a:t>4/5</a:t>
            </a:r>
          </a:p>
        </p:txBody>
      </p:sp>
      <p:sp>
        <p:nvSpPr>
          <p:cNvPr id="6" name="TextBox 5">
            <a:extLst>
              <a:ext uri="{FF2B5EF4-FFF2-40B4-BE49-F238E27FC236}">
                <a16:creationId xmlns="" xmlns:a16="http://schemas.microsoft.com/office/drawing/2014/main" id="{86BB8C54-8AD0-2C4D-B4E5-ADB0C7F35CF2}"/>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cxnSp>
        <p:nvCxnSpPr>
          <p:cNvPr id="7" name="Straight Connector 6">
            <a:extLst>
              <a:ext uri="{FF2B5EF4-FFF2-40B4-BE49-F238E27FC236}">
                <a16:creationId xmlns=""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Deep Learning AMIs</a:t>
            </a:r>
          </a:p>
        </p:txBody>
      </p:sp>
      <p:sp>
        <p:nvSpPr>
          <p:cNvPr id="11" name="TextBox 10">
            <a:extLst>
              <a:ext uri="{FF2B5EF4-FFF2-40B4-BE49-F238E27FC236}">
                <a16:creationId xmlns=""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2" name="TextBox 11">
            <a:extLst>
              <a:ext uri="{FF2B5EF4-FFF2-40B4-BE49-F238E27FC236}">
                <a16:creationId xmlns="" xmlns:a16="http://schemas.microsoft.com/office/drawing/2014/main" id="{CF5B0848-2FF6-D148-B08C-82F8E1661333}"/>
              </a:ext>
            </a:extLst>
          </p:cNvPr>
          <p:cNvSpPr txBox="1"/>
          <p:nvPr/>
        </p:nvSpPr>
        <p:spPr>
          <a:xfrm>
            <a:off x="9088245" y="2005473"/>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sp>
        <p:nvSpPr>
          <p:cNvPr id="13" name="TextBox 12">
            <a:extLst>
              <a:ext uri="{FF2B5EF4-FFF2-40B4-BE49-F238E27FC236}">
                <a16:creationId xmlns="" xmlns:a16="http://schemas.microsoft.com/office/drawing/2014/main" id="{BAF67002-1DB6-AF4F-91E7-DC9862CCF312}"/>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sp>
        <p:nvSpPr>
          <p:cNvPr id="14" name="TextBox 13">
            <a:extLst>
              <a:ext uri="{FF2B5EF4-FFF2-40B4-BE49-F238E27FC236}">
                <a16:creationId xmlns="" xmlns:a16="http://schemas.microsoft.com/office/drawing/2014/main" id="{8C710A72-CE53-8549-A302-AF4CC366B11C}"/>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Deep Learning AMIs</a:t>
            </a:r>
          </a:p>
        </p:txBody>
      </p:sp>
      <p:sp>
        <p:nvSpPr>
          <p:cNvPr id="15" name="TextBox 14">
            <a:extLst>
              <a:ext uri="{FF2B5EF4-FFF2-40B4-BE49-F238E27FC236}">
                <a16:creationId xmlns="" xmlns:a16="http://schemas.microsoft.com/office/drawing/2014/main" id="{1E3E5E2D-4B80-8247-A9B6-4C66D94E244C}"/>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6" name="TextBox 15">
            <a:extLst>
              <a:ext uri="{FF2B5EF4-FFF2-40B4-BE49-F238E27FC236}">
                <a16:creationId xmlns="" xmlns:a16="http://schemas.microsoft.com/office/drawing/2014/main" id="{18B7958F-A13D-3E44-915E-4C4F5A9544C6}"/>
              </a:ext>
            </a:extLst>
          </p:cNvPr>
          <p:cNvSpPr txBox="1"/>
          <p:nvPr/>
        </p:nvSpPr>
        <p:spPr>
          <a:xfrm>
            <a:off x="9088245" y="3365922"/>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pic>
        <p:nvPicPr>
          <p:cNvPr id="17" name="Graphic 16">
            <a:extLst>
              <a:ext uri="{FF2B5EF4-FFF2-40B4-BE49-F238E27FC236}">
                <a16:creationId xmlns="" xmlns:a16="http://schemas.microsoft.com/office/drawing/2014/main" id="{0AC862AF-5EA2-B74C-9730-8ADA12EB963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82217"/>
            <a:ext cx="711200" cy="711200"/>
          </a:xfrm>
          <a:prstGeom prst="rect">
            <a:avLst/>
          </a:prstGeom>
        </p:spPr>
      </p:pic>
      <p:pic>
        <p:nvPicPr>
          <p:cNvPr id="19" name="Graphic 18">
            <a:extLst>
              <a:ext uri="{FF2B5EF4-FFF2-40B4-BE49-F238E27FC236}">
                <a16:creationId xmlns="" xmlns:a16="http://schemas.microsoft.com/office/drawing/2014/main" id="{96FA1FA5-C921-9643-8640-E5006DEAFF7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29553"/>
            <a:ext cx="711200" cy="711200"/>
          </a:xfrm>
          <a:prstGeom prst="rect">
            <a:avLst/>
          </a:prstGeom>
        </p:spPr>
      </p:pic>
      <p:pic>
        <p:nvPicPr>
          <p:cNvPr id="21" name="Graphic 20">
            <a:extLst>
              <a:ext uri="{FF2B5EF4-FFF2-40B4-BE49-F238E27FC236}">
                <a16:creationId xmlns="" xmlns:a16="http://schemas.microsoft.com/office/drawing/2014/main" id="{BD223463-D330-0F40-8054-8ADC9951FC1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582217"/>
            <a:ext cx="711200" cy="711200"/>
          </a:xfrm>
          <a:prstGeom prst="rect">
            <a:avLst/>
          </a:prstGeom>
        </p:spPr>
      </p:pic>
      <p:pic>
        <p:nvPicPr>
          <p:cNvPr id="23" name="Graphic 22">
            <a:extLst>
              <a:ext uri="{FF2B5EF4-FFF2-40B4-BE49-F238E27FC236}">
                <a16:creationId xmlns="" xmlns:a16="http://schemas.microsoft.com/office/drawing/2014/main" id="{4B373799-3630-254C-A5BC-8CF64C8D4ED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229553"/>
            <a:ext cx="711200" cy="711200"/>
          </a:xfrm>
          <a:prstGeom prst="rect">
            <a:avLst/>
          </a:prstGeom>
        </p:spPr>
      </p:pic>
      <p:pic>
        <p:nvPicPr>
          <p:cNvPr id="25" name="Graphic 24">
            <a:extLst>
              <a:ext uri="{FF2B5EF4-FFF2-40B4-BE49-F238E27FC236}">
                <a16:creationId xmlns="" xmlns:a16="http://schemas.microsoft.com/office/drawing/2014/main" id="{9EB76E50-C1EF-E54F-817D-BD15278EF609}"/>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74573" y="2582217"/>
            <a:ext cx="711200" cy="711200"/>
          </a:xfrm>
          <a:prstGeom prst="rect">
            <a:avLst/>
          </a:prstGeom>
        </p:spPr>
      </p:pic>
      <p:pic>
        <p:nvPicPr>
          <p:cNvPr id="27" name="Graphic 26">
            <a:extLst>
              <a:ext uri="{FF2B5EF4-FFF2-40B4-BE49-F238E27FC236}">
                <a16:creationId xmlns="" xmlns:a16="http://schemas.microsoft.com/office/drawing/2014/main" id="{C11B7265-7F10-154B-86E6-DC082640D876}"/>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74573" y="1229553"/>
            <a:ext cx="711200" cy="711200"/>
          </a:xfrm>
          <a:prstGeom prst="rect">
            <a:avLst/>
          </a:prstGeom>
        </p:spPr>
      </p:pic>
      <p:pic>
        <p:nvPicPr>
          <p:cNvPr id="29" name="Graphic 28">
            <a:extLst>
              <a:ext uri="{FF2B5EF4-FFF2-40B4-BE49-F238E27FC236}">
                <a16:creationId xmlns="" xmlns:a16="http://schemas.microsoft.com/office/drawing/2014/main" id="{5681B112-8C34-EA40-8AEB-5325720707C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744497" y="2582217"/>
            <a:ext cx="711200" cy="711200"/>
          </a:xfrm>
          <a:prstGeom prst="rect">
            <a:avLst/>
          </a:prstGeom>
        </p:spPr>
      </p:pic>
      <p:pic>
        <p:nvPicPr>
          <p:cNvPr id="31" name="Graphic 30">
            <a:extLst>
              <a:ext uri="{FF2B5EF4-FFF2-40B4-BE49-F238E27FC236}">
                <a16:creationId xmlns="" xmlns:a16="http://schemas.microsoft.com/office/drawing/2014/main" id="{91B96D91-4216-774A-B141-2F1B1B77EC15}"/>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744497" y="1229553"/>
            <a:ext cx="711200" cy="711200"/>
          </a:xfrm>
          <a:prstGeom prst="rect">
            <a:avLst/>
          </a:prstGeom>
        </p:spPr>
      </p:pic>
    </p:spTree>
    <p:extLst>
      <p:ext uri="{BB962C8B-B14F-4D97-AF65-F5344CB8AC3E}">
        <p14:creationId xmlns:p14="http://schemas.microsoft.com/office/powerpoint/2010/main" val="16969568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67</a:t>
            </a:fld>
            <a:endParaRPr lang="en-US" dirty="0"/>
          </a:p>
        </p:txBody>
      </p:sp>
      <p:sp>
        <p:nvSpPr>
          <p:cNvPr id="3" name="Title 2">
            <a:extLst>
              <a:ext uri="{FF2B5EF4-FFF2-40B4-BE49-F238E27FC236}">
                <a16:creationId xmlns=""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 xmlns:a16="http://schemas.microsoft.com/office/drawing/2014/main" id="{3B42E7AA-1826-FC4D-BEE6-A9C11E82F2CF}"/>
              </a:ext>
            </a:extLst>
          </p:cNvPr>
          <p:cNvSpPr>
            <a:spLocks noGrp="1"/>
          </p:cNvSpPr>
          <p:nvPr>
            <p:ph type="body" sz="quarter" idx="11"/>
          </p:nvPr>
        </p:nvSpPr>
        <p:spPr/>
        <p:txBody>
          <a:bodyPr/>
          <a:lstStyle/>
          <a:p>
            <a:r>
              <a:rPr lang="en-US" dirty="0"/>
              <a:t>5/5</a:t>
            </a:r>
          </a:p>
        </p:txBody>
      </p:sp>
      <p:sp>
        <p:nvSpPr>
          <p:cNvPr id="11" name="TextBox 10">
            <a:extLst>
              <a:ext uri="{FF2B5EF4-FFF2-40B4-BE49-F238E27FC236}">
                <a16:creationId xmlns="" xmlns:a16="http://schemas.microsoft.com/office/drawing/2014/main" id="{915F30D8-A2F8-B941-88A1-D68CAB185F89}"/>
              </a:ext>
            </a:extLst>
          </p:cNvPr>
          <p:cNvSpPr txBox="1"/>
          <p:nvPr/>
        </p:nvSpPr>
        <p:spPr>
          <a:xfrm>
            <a:off x="1873407" y="2005472"/>
            <a:ext cx="2301904" cy="307777"/>
          </a:xfrm>
          <a:prstGeom prst="rect">
            <a:avLst/>
          </a:prstGeom>
          <a:noFill/>
        </p:spPr>
        <p:txBody>
          <a:bodyPr wrap="square" rtlCol="0">
            <a:spAutoFit/>
          </a:bodyPr>
          <a:lstStyle/>
          <a:p>
            <a:pPr algn="ctr"/>
            <a:r>
              <a:rPr lang="en-US" sz="1400" dirty="0"/>
              <a:t>TensorFlow on AWS</a:t>
            </a:r>
          </a:p>
        </p:txBody>
      </p:sp>
      <p:sp>
        <p:nvSpPr>
          <p:cNvPr id="15" name="TextBox 14">
            <a:extLst>
              <a:ext uri="{FF2B5EF4-FFF2-40B4-BE49-F238E27FC236}">
                <a16:creationId xmlns="" xmlns:a16="http://schemas.microsoft.com/office/drawing/2014/main" id="{3A40E3D5-5CC5-5142-912E-64AC166191E9}"/>
              </a:ext>
            </a:extLst>
          </p:cNvPr>
          <p:cNvSpPr txBox="1"/>
          <p:nvPr/>
        </p:nvSpPr>
        <p:spPr>
          <a:xfrm>
            <a:off x="1873407" y="3332467"/>
            <a:ext cx="2301904" cy="307777"/>
          </a:xfrm>
          <a:prstGeom prst="rect">
            <a:avLst/>
          </a:prstGeom>
          <a:noFill/>
        </p:spPr>
        <p:txBody>
          <a:bodyPr wrap="square" rtlCol="0">
            <a:spAutoFit/>
          </a:bodyPr>
          <a:lstStyle/>
          <a:p>
            <a:pPr algn="ctr"/>
            <a:r>
              <a:rPr lang="en-US" sz="1400" dirty="0"/>
              <a:t>TensorFlow on AWS</a:t>
            </a:r>
          </a:p>
        </p:txBody>
      </p:sp>
      <p:pic>
        <p:nvPicPr>
          <p:cNvPr id="12" name="Graphic 11">
            <a:extLst>
              <a:ext uri="{FF2B5EF4-FFF2-40B4-BE49-F238E27FC236}">
                <a16:creationId xmlns="" xmlns:a16="http://schemas.microsoft.com/office/drawing/2014/main" id="{DD696BD2-9966-9D4C-B0FE-B6D60409883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9" y="2546771"/>
            <a:ext cx="711200" cy="711200"/>
          </a:xfrm>
          <a:prstGeom prst="rect">
            <a:avLst/>
          </a:prstGeom>
        </p:spPr>
      </p:pic>
      <p:pic>
        <p:nvPicPr>
          <p:cNvPr id="17" name="Graphic 16">
            <a:extLst>
              <a:ext uri="{FF2B5EF4-FFF2-40B4-BE49-F238E27FC236}">
                <a16:creationId xmlns="" xmlns:a16="http://schemas.microsoft.com/office/drawing/2014/main" id="{61638138-556C-1B41-A115-AE19C1BB717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9" y="1257024"/>
            <a:ext cx="711200" cy="711200"/>
          </a:xfrm>
          <a:prstGeom prst="rect">
            <a:avLst/>
          </a:prstGeom>
        </p:spPr>
      </p:pic>
    </p:spTree>
    <p:extLst>
      <p:ext uri="{BB962C8B-B14F-4D97-AF65-F5344CB8AC3E}">
        <p14:creationId xmlns:p14="http://schemas.microsoft.com/office/powerpoint/2010/main" val="24607295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68</a:t>
            </a:fld>
            <a:endParaRPr lang="en-US" dirty="0"/>
          </a:p>
        </p:txBody>
      </p:sp>
      <p:pic>
        <p:nvPicPr>
          <p:cNvPr id="5" name="Graphic 4">
            <a:extLst>
              <a:ext uri="{FF2B5EF4-FFF2-40B4-BE49-F238E27FC236}">
                <a16:creationId xmlns="" xmlns:a16="http://schemas.microsoft.com/office/drawing/2014/main" id="{78F615A0-CE69-794D-9E32-EFDDA4DC391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66350" y="3571798"/>
            <a:ext cx="952500" cy="952500"/>
          </a:xfrm>
          <a:prstGeom prst="rect">
            <a:avLst/>
          </a:prstGeom>
        </p:spPr>
      </p:pic>
      <p:pic>
        <p:nvPicPr>
          <p:cNvPr id="7" name="Graphic 6">
            <a:extLst>
              <a:ext uri="{FF2B5EF4-FFF2-40B4-BE49-F238E27FC236}">
                <a16:creationId xmlns="" xmlns:a16="http://schemas.microsoft.com/office/drawing/2014/main" id="{BBB0F8B9-41B1-6041-AE92-DB213F5F8EB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66350" y="2280621"/>
            <a:ext cx="952500" cy="952500"/>
          </a:xfrm>
          <a:prstGeom prst="rect">
            <a:avLst/>
          </a:prstGeom>
        </p:spPr>
      </p:pic>
    </p:spTree>
    <p:extLst>
      <p:ext uri="{BB962C8B-B14F-4D97-AF65-F5344CB8AC3E}">
        <p14:creationId xmlns:p14="http://schemas.microsoft.com/office/powerpoint/2010/main" val="2332208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69</a:t>
            </a:fld>
            <a:endParaRPr lang="en-US" dirty="0"/>
          </a:p>
        </p:txBody>
      </p:sp>
      <p:sp>
        <p:nvSpPr>
          <p:cNvPr id="3" name="Title 2">
            <a:extLst>
              <a:ext uri="{FF2B5EF4-FFF2-40B4-BE49-F238E27FC236}">
                <a16:creationId xmlns=""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 xmlns:a16="http://schemas.microsoft.com/office/drawing/2014/main" id="{876FB5D3-8AD9-C540-9963-0731112134A0}"/>
              </a:ext>
            </a:extLst>
          </p:cNvPr>
          <p:cNvSpPr>
            <a:spLocks noGrp="1"/>
          </p:cNvSpPr>
          <p:nvPr>
            <p:ph type="body" sz="quarter" idx="11"/>
          </p:nvPr>
        </p:nvSpPr>
        <p:spPr/>
        <p:txBody>
          <a:bodyPr/>
          <a:lstStyle/>
          <a:p>
            <a:r>
              <a:rPr lang="en-US" dirty="0"/>
              <a:t>1/5</a:t>
            </a:r>
          </a:p>
        </p:txBody>
      </p:sp>
      <p:sp>
        <p:nvSpPr>
          <p:cNvPr id="6" name="TextBox 5">
            <a:extLst>
              <a:ext uri="{FF2B5EF4-FFF2-40B4-BE49-F238E27FC236}">
                <a16:creationId xmlns=""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Amazon CloudWatch</a:t>
            </a:r>
          </a:p>
        </p:txBody>
      </p:sp>
      <p:cxnSp>
        <p:nvCxnSpPr>
          <p:cNvPr id="7" name="Straight Connector 6">
            <a:extLst>
              <a:ext uri="{FF2B5EF4-FFF2-40B4-BE49-F238E27FC236}">
                <a16:creationId xmlns=""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Auto Scaling</a:t>
            </a:r>
          </a:p>
        </p:txBody>
      </p:sp>
      <p:sp>
        <p:nvSpPr>
          <p:cNvPr id="11" name="TextBox 10">
            <a:extLst>
              <a:ext uri="{FF2B5EF4-FFF2-40B4-BE49-F238E27FC236}">
                <a16:creationId xmlns=""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CloudFormation</a:t>
            </a:r>
          </a:p>
        </p:txBody>
      </p:sp>
      <p:sp>
        <p:nvSpPr>
          <p:cNvPr id="12" name="TextBox 11">
            <a:extLst>
              <a:ext uri="{FF2B5EF4-FFF2-40B4-BE49-F238E27FC236}">
                <a16:creationId xmlns=""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t>AWS CloudTrail</a:t>
            </a:r>
          </a:p>
        </p:txBody>
      </p:sp>
      <p:sp>
        <p:nvSpPr>
          <p:cNvPr id="13" name="TextBox 12">
            <a:extLst>
              <a:ext uri="{FF2B5EF4-FFF2-40B4-BE49-F238E27FC236}">
                <a16:creationId xmlns="" xmlns:a16="http://schemas.microsoft.com/office/drawing/2014/main" id="{855B2FAB-787B-D64C-BF02-96046541F596}"/>
              </a:ext>
            </a:extLst>
          </p:cNvPr>
          <p:cNvSpPr txBox="1"/>
          <p:nvPr/>
        </p:nvSpPr>
        <p:spPr>
          <a:xfrm>
            <a:off x="1873406" y="4358783"/>
            <a:ext cx="1212292" cy="307777"/>
          </a:xfrm>
          <a:prstGeom prst="rect">
            <a:avLst/>
          </a:prstGeom>
          <a:noFill/>
        </p:spPr>
        <p:txBody>
          <a:bodyPr wrap="square" rtlCol="0">
            <a:spAutoFit/>
          </a:bodyPr>
          <a:lstStyle/>
          <a:p>
            <a:pPr algn="ctr"/>
            <a:r>
              <a:rPr lang="en-US" sz="1400" dirty="0"/>
              <a:t>Alarm</a:t>
            </a:r>
          </a:p>
        </p:txBody>
      </p:sp>
      <p:sp>
        <p:nvSpPr>
          <p:cNvPr id="14" name="TextBox 13">
            <a:extLst>
              <a:ext uri="{FF2B5EF4-FFF2-40B4-BE49-F238E27FC236}">
                <a16:creationId xmlns="" xmlns:a16="http://schemas.microsoft.com/office/drawing/2014/main" id="{67BE2B33-4C0A-8A44-88C9-C6B5C045B46E}"/>
              </a:ext>
            </a:extLst>
          </p:cNvPr>
          <p:cNvSpPr txBox="1"/>
          <p:nvPr/>
        </p:nvSpPr>
        <p:spPr>
          <a:xfrm>
            <a:off x="1873406" y="5192510"/>
            <a:ext cx="1212292" cy="738664"/>
          </a:xfrm>
          <a:prstGeom prst="rect">
            <a:avLst/>
          </a:prstGeom>
          <a:noFill/>
        </p:spPr>
        <p:txBody>
          <a:bodyPr wrap="square" rtlCol="0">
            <a:spAutoFit/>
          </a:bodyPr>
          <a:lstStyle/>
          <a:p>
            <a:pPr algn="ctr"/>
            <a:r>
              <a:rPr lang="en-US" sz="1400" dirty="0"/>
              <a:t>Event (event-based)</a:t>
            </a:r>
          </a:p>
        </p:txBody>
      </p:sp>
      <p:sp>
        <p:nvSpPr>
          <p:cNvPr id="15" name="TextBox 14">
            <a:extLst>
              <a:ext uri="{FF2B5EF4-FFF2-40B4-BE49-F238E27FC236}">
                <a16:creationId xmlns="" xmlns:a16="http://schemas.microsoft.com/office/drawing/2014/main" id="{A0E6C5EC-467A-DB4B-9B40-7ABEDFC9595A}"/>
              </a:ext>
            </a:extLst>
          </p:cNvPr>
          <p:cNvSpPr txBox="1"/>
          <p:nvPr/>
        </p:nvSpPr>
        <p:spPr>
          <a:xfrm>
            <a:off x="3023283" y="4400525"/>
            <a:ext cx="1212292" cy="523220"/>
          </a:xfrm>
          <a:prstGeom prst="rect">
            <a:avLst/>
          </a:prstGeom>
          <a:noFill/>
        </p:spPr>
        <p:txBody>
          <a:bodyPr wrap="square" rtlCol="0">
            <a:spAutoFit/>
          </a:bodyPr>
          <a:lstStyle/>
          <a:p>
            <a:pPr algn="ctr"/>
            <a:r>
              <a:rPr lang="en-US" sz="1400" dirty="0"/>
              <a:t>Event (time-base)</a:t>
            </a:r>
          </a:p>
        </p:txBody>
      </p:sp>
      <p:sp>
        <p:nvSpPr>
          <p:cNvPr id="16" name="TextBox 15">
            <a:extLst>
              <a:ext uri="{FF2B5EF4-FFF2-40B4-BE49-F238E27FC236}">
                <a16:creationId xmlns="" xmlns:a16="http://schemas.microsoft.com/office/drawing/2014/main" id="{A6D97E21-7416-3449-9A61-68D3B2F5FC52}"/>
              </a:ext>
            </a:extLst>
          </p:cNvPr>
          <p:cNvSpPr txBox="1"/>
          <p:nvPr/>
        </p:nvSpPr>
        <p:spPr>
          <a:xfrm>
            <a:off x="3023283" y="5452453"/>
            <a:ext cx="1212292" cy="307777"/>
          </a:xfrm>
          <a:prstGeom prst="rect">
            <a:avLst/>
          </a:prstGeom>
          <a:noFill/>
        </p:spPr>
        <p:txBody>
          <a:bodyPr wrap="square" rtlCol="0">
            <a:spAutoFit/>
          </a:bodyPr>
          <a:lstStyle/>
          <a:p>
            <a:pPr algn="ctr"/>
            <a:r>
              <a:rPr lang="en-US" sz="1400" dirty="0"/>
              <a:t>Rule</a:t>
            </a:r>
          </a:p>
        </p:txBody>
      </p:sp>
      <p:sp>
        <p:nvSpPr>
          <p:cNvPr id="18" name="TextBox 17">
            <a:extLst>
              <a:ext uri="{FF2B5EF4-FFF2-40B4-BE49-F238E27FC236}">
                <a16:creationId xmlns="" xmlns:a16="http://schemas.microsoft.com/office/drawing/2014/main" id="{59FFAD8A-7E15-8B47-8D87-4109AFAD5032}"/>
              </a:ext>
            </a:extLst>
          </p:cNvPr>
          <p:cNvSpPr txBox="1"/>
          <p:nvPr/>
        </p:nvSpPr>
        <p:spPr>
          <a:xfrm>
            <a:off x="6644499" y="4467830"/>
            <a:ext cx="1223442" cy="307777"/>
          </a:xfrm>
          <a:prstGeom prst="rect">
            <a:avLst/>
          </a:prstGeom>
          <a:noFill/>
        </p:spPr>
        <p:txBody>
          <a:bodyPr wrap="square" rtlCol="0">
            <a:spAutoFit/>
          </a:bodyPr>
          <a:lstStyle/>
          <a:p>
            <a:pPr algn="ctr"/>
            <a:r>
              <a:rPr lang="en-US" sz="1400" dirty="0"/>
              <a:t>Change set</a:t>
            </a:r>
          </a:p>
        </p:txBody>
      </p:sp>
      <p:sp>
        <p:nvSpPr>
          <p:cNvPr id="19" name="TextBox 18">
            <a:extLst>
              <a:ext uri="{FF2B5EF4-FFF2-40B4-BE49-F238E27FC236}">
                <a16:creationId xmlns=""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t>Stack</a:t>
            </a:r>
          </a:p>
        </p:txBody>
      </p:sp>
      <p:sp>
        <p:nvSpPr>
          <p:cNvPr id="20" name="TextBox 19">
            <a:extLst>
              <a:ext uri="{FF2B5EF4-FFF2-40B4-BE49-F238E27FC236}">
                <a16:creationId xmlns=""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t>Template</a:t>
            </a:r>
          </a:p>
        </p:txBody>
      </p:sp>
      <p:sp>
        <p:nvSpPr>
          <p:cNvPr id="21" name="TextBox 20">
            <a:extLst>
              <a:ext uri="{FF2B5EF4-FFF2-40B4-BE49-F238E27FC236}">
                <a16:creationId xmlns=""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Amazon CloudWatch</a:t>
            </a:r>
          </a:p>
        </p:txBody>
      </p:sp>
      <p:sp>
        <p:nvSpPr>
          <p:cNvPr id="22" name="TextBox 21">
            <a:extLst>
              <a:ext uri="{FF2B5EF4-FFF2-40B4-BE49-F238E27FC236}">
                <a16:creationId xmlns=""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Auto Scaling</a:t>
            </a:r>
          </a:p>
        </p:txBody>
      </p:sp>
      <p:sp>
        <p:nvSpPr>
          <p:cNvPr id="23" name="TextBox 22">
            <a:extLst>
              <a:ext uri="{FF2B5EF4-FFF2-40B4-BE49-F238E27FC236}">
                <a16:creationId xmlns=""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CloudFormation</a:t>
            </a:r>
          </a:p>
        </p:txBody>
      </p:sp>
      <p:sp>
        <p:nvSpPr>
          <p:cNvPr id="24" name="TextBox 23">
            <a:extLst>
              <a:ext uri="{FF2B5EF4-FFF2-40B4-BE49-F238E27FC236}">
                <a16:creationId xmlns=""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t>AWS CloudTrail</a:t>
            </a:r>
          </a:p>
        </p:txBody>
      </p:sp>
      <p:pic>
        <p:nvPicPr>
          <p:cNvPr id="17" name="Graphic 16">
            <a:extLst>
              <a:ext uri="{FF2B5EF4-FFF2-40B4-BE49-F238E27FC236}">
                <a16:creationId xmlns="" xmlns:a16="http://schemas.microsoft.com/office/drawing/2014/main" id="{FE096E96-E3AA-624D-9A40-284D43C774E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244602" y="3837793"/>
            <a:ext cx="469900" cy="469900"/>
          </a:xfrm>
          <a:prstGeom prst="rect">
            <a:avLst/>
          </a:prstGeom>
        </p:spPr>
      </p:pic>
      <p:pic>
        <p:nvPicPr>
          <p:cNvPr id="26" name="Graphic 25">
            <a:extLst>
              <a:ext uri="{FF2B5EF4-FFF2-40B4-BE49-F238E27FC236}">
                <a16:creationId xmlns="" xmlns:a16="http://schemas.microsoft.com/office/drawing/2014/main" id="{BBB165F8-CE9C-CD48-A377-F8F7C5699F8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244602" y="4658019"/>
            <a:ext cx="469900" cy="469900"/>
          </a:xfrm>
          <a:prstGeom prst="rect">
            <a:avLst/>
          </a:prstGeom>
        </p:spPr>
      </p:pic>
      <p:pic>
        <p:nvPicPr>
          <p:cNvPr id="28" name="Graphic 27">
            <a:extLst>
              <a:ext uri="{FF2B5EF4-FFF2-40B4-BE49-F238E27FC236}">
                <a16:creationId xmlns="" xmlns:a16="http://schemas.microsoft.com/office/drawing/2014/main" id="{92DB3ED5-8DAA-B748-BB05-5D760969512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394479" y="3871817"/>
            <a:ext cx="469900" cy="469900"/>
          </a:xfrm>
          <a:prstGeom prst="rect">
            <a:avLst/>
          </a:prstGeom>
        </p:spPr>
      </p:pic>
      <p:pic>
        <p:nvPicPr>
          <p:cNvPr id="30" name="Graphic 29">
            <a:extLst>
              <a:ext uri="{FF2B5EF4-FFF2-40B4-BE49-F238E27FC236}">
                <a16:creationId xmlns="" xmlns:a16="http://schemas.microsoft.com/office/drawing/2014/main" id="{4994548E-B041-504E-B148-6A1CB65E45B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68758" y="2602110"/>
            <a:ext cx="711200" cy="711200"/>
          </a:xfrm>
          <a:prstGeom prst="rect">
            <a:avLst/>
          </a:prstGeom>
        </p:spPr>
      </p:pic>
      <p:pic>
        <p:nvPicPr>
          <p:cNvPr id="32" name="Graphic 31">
            <a:extLst>
              <a:ext uri="{FF2B5EF4-FFF2-40B4-BE49-F238E27FC236}">
                <a16:creationId xmlns="" xmlns:a16="http://schemas.microsoft.com/office/drawing/2014/main" id="{82B16949-FC3E-DD42-BD9A-9E6AD40CB97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94479" y="4950110"/>
            <a:ext cx="469900" cy="469900"/>
          </a:xfrm>
          <a:prstGeom prst="rect">
            <a:avLst/>
          </a:prstGeom>
        </p:spPr>
      </p:pic>
      <p:pic>
        <p:nvPicPr>
          <p:cNvPr id="34" name="Graphic 33">
            <a:extLst>
              <a:ext uri="{FF2B5EF4-FFF2-40B4-BE49-F238E27FC236}">
                <a16:creationId xmlns="" xmlns:a16="http://schemas.microsoft.com/office/drawing/2014/main" id="{E8A76DD7-2470-9240-BE0E-8F1412C59C96}"/>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668758" y="1257143"/>
            <a:ext cx="711200" cy="711200"/>
          </a:xfrm>
          <a:prstGeom prst="rect">
            <a:avLst/>
          </a:prstGeom>
        </p:spPr>
      </p:pic>
      <p:pic>
        <p:nvPicPr>
          <p:cNvPr id="36" name="Graphic 35">
            <a:extLst>
              <a:ext uri="{FF2B5EF4-FFF2-40B4-BE49-F238E27FC236}">
                <a16:creationId xmlns="" xmlns:a16="http://schemas.microsoft.com/office/drawing/2014/main" id="{3D156208-DD4B-FB4F-86E9-7C14D9002F1F}"/>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010514" y="2602110"/>
            <a:ext cx="711200" cy="711200"/>
          </a:xfrm>
          <a:prstGeom prst="rect">
            <a:avLst/>
          </a:prstGeom>
        </p:spPr>
      </p:pic>
      <p:pic>
        <p:nvPicPr>
          <p:cNvPr id="38" name="Graphic 37">
            <a:extLst>
              <a:ext uri="{FF2B5EF4-FFF2-40B4-BE49-F238E27FC236}">
                <a16:creationId xmlns="" xmlns:a16="http://schemas.microsoft.com/office/drawing/2014/main" id="{2DB9FF67-CB60-5945-8038-9C364F7973D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010514" y="1257143"/>
            <a:ext cx="711200" cy="711200"/>
          </a:xfrm>
          <a:prstGeom prst="rect">
            <a:avLst/>
          </a:prstGeom>
        </p:spPr>
      </p:pic>
      <p:pic>
        <p:nvPicPr>
          <p:cNvPr id="40" name="Graphic 39">
            <a:extLst>
              <a:ext uri="{FF2B5EF4-FFF2-40B4-BE49-F238E27FC236}">
                <a16:creationId xmlns="" xmlns:a16="http://schemas.microsoft.com/office/drawing/2014/main" id="{5753FFE5-7A27-BA49-BBE0-045FD210A686}"/>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021270" y="3896082"/>
            <a:ext cx="469900" cy="469900"/>
          </a:xfrm>
          <a:prstGeom prst="rect">
            <a:avLst/>
          </a:prstGeom>
        </p:spPr>
      </p:pic>
      <p:pic>
        <p:nvPicPr>
          <p:cNvPr id="42" name="Graphic 41">
            <a:extLst>
              <a:ext uri="{FF2B5EF4-FFF2-40B4-BE49-F238E27FC236}">
                <a16:creationId xmlns="" xmlns:a16="http://schemas.microsoft.com/office/drawing/2014/main" id="{2E7B3792-DE8C-2340-BCCC-B60D3B1F47A2}"/>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374573" y="2602110"/>
            <a:ext cx="711200" cy="711200"/>
          </a:xfrm>
          <a:prstGeom prst="rect">
            <a:avLst/>
          </a:prstGeom>
        </p:spPr>
      </p:pic>
      <p:pic>
        <p:nvPicPr>
          <p:cNvPr id="44" name="Graphic 43">
            <a:extLst>
              <a:ext uri="{FF2B5EF4-FFF2-40B4-BE49-F238E27FC236}">
                <a16:creationId xmlns="" xmlns:a16="http://schemas.microsoft.com/office/drawing/2014/main" id="{9F15BCF3-02F1-4947-B330-E7DC1965E8C9}"/>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8186684" y="3883009"/>
            <a:ext cx="469900" cy="469900"/>
          </a:xfrm>
          <a:prstGeom prst="rect">
            <a:avLst/>
          </a:prstGeom>
        </p:spPr>
      </p:pic>
      <p:pic>
        <p:nvPicPr>
          <p:cNvPr id="46" name="Graphic 45">
            <a:extLst>
              <a:ext uri="{FF2B5EF4-FFF2-40B4-BE49-F238E27FC236}">
                <a16:creationId xmlns="" xmlns:a16="http://schemas.microsoft.com/office/drawing/2014/main" id="{1177C24E-8F55-CD4F-A1D9-19641CA02BEA}"/>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7021270" y="4843946"/>
            <a:ext cx="469900" cy="469900"/>
          </a:xfrm>
          <a:prstGeom prst="rect">
            <a:avLst/>
          </a:prstGeom>
        </p:spPr>
      </p:pic>
      <p:pic>
        <p:nvPicPr>
          <p:cNvPr id="48" name="Graphic 47">
            <a:extLst>
              <a:ext uri="{FF2B5EF4-FFF2-40B4-BE49-F238E27FC236}">
                <a16:creationId xmlns="" xmlns:a16="http://schemas.microsoft.com/office/drawing/2014/main" id="{C9806E1C-231A-A543-A743-816583871FD6}"/>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7374573" y="1257143"/>
            <a:ext cx="711200" cy="711200"/>
          </a:xfrm>
          <a:prstGeom prst="rect">
            <a:avLst/>
          </a:prstGeom>
        </p:spPr>
      </p:pic>
      <p:pic>
        <p:nvPicPr>
          <p:cNvPr id="50" name="Graphic 49">
            <a:extLst>
              <a:ext uri="{FF2B5EF4-FFF2-40B4-BE49-F238E27FC236}">
                <a16:creationId xmlns="" xmlns:a16="http://schemas.microsoft.com/office/drawing/2014/main" id="{AFEBB505-5B2A-EE4F-A8C0-A4E994E99763}"/>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9828707" y="2602110"/>
            <a:ext cx="711200" cy="711200"/>
          </a:xfrm>
          <a:prstGeom prst="rect">
            <a:avLst/>
          </a:prstGeom>
        </p:spPr>
      </p:pic>
      <p:pic>
        <p:nvPicPr>
          <p:cNvPr id="52" name="Graphic 51">
            <a:extLst>
              <a:ext uri="{FF2B5EF4-FFF2-40B4-BE49-F238E27FC236}">
                <a16:creationId xmlns="" xmlns:a16="http://schemas.microsoft.com/office/drawing/2014/main" id="{C908DA3E-1AF9-E84D-96D9-F3076F3FEBC4}"/>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9828707" y="1257143"/>
            <a:ext cx="711200" cy="711200"/>
          </a:xfrm>
          <a:prstGeom prst="rect">
            <a:avLst/>
          </a:prstGeom>
        </p:spPr>
      </p:pic>
    </p:spTree>
    <p:extLst>
      <p:ext uri="{BB962C8B-B14F-4D97-AF65-F5344CB8AC3E}">
        <p14:creationId xmlns:p14="http://schemas.microsoft.com/office/powerpoint/2010/main" val="1187111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7</a:t>
            </a:fld>
            <a:endParaRPr lang="en-US" dirty="0"/>
          </a:p>
        </p:txBody>
      </p:sp>
      <p:grpSp>
        <p:nvGrpSpPr>
          <p:cNvPr id="18" name="Group 17">
            <a:extLst>
              <a:ext uri="{FF2B5EF4-FFF2-40B4-BE49-F238E27FC236}">
                <a16:creationId xmlns=""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t>Check for the latest deck update</a:t>
              </a:r>
            </a:p>
          </p:txBody>
        </p:sp>
        <p:sp>
          <p:nvSpPr>
            <p:cNvPr id="20" name="TextBox 19">
              <a:extLst>
                <a:ext uri="{FF2B5EF4-FFF2-40B4-BE49-F238E27FC236}">
                  <a16:creationId xmlns=""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t>Download the latest deck from the </a:t>
              </a:r>
              <a:r>
                <a:rPr lang="en-US" sz="1600" dirty="0">
                  <a:hlinkClick r:id="rId3"/>
                </a:rPr>
                <a:t>AWS Architecture Center</a:t>
              </a:r>
              <a:endParaRPr lang="en-US" sz="1600" dirty="0"/>
            </a:p>
          </p:txBody>
        </p:sp>
      </p:grpSp>
      <p:grpSp>
        <p:nvGrpSpPr>
          <p:cNvPr id="21" name="Group 20">
            <a:extLst>
              <a:ext uri="{FF2B5EF4-FFF2-40B4-BE49-F238E27FC236}">
                <a16:creationId xmlns=""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t>Read the guidelines</a:t>
              </a:r>
            </a:p>
          </p:txBody>
        </p:sp>
        <p:sp>
          <p:nvSpPr>
            <p:cNvPr id="23" name="TextBox 22">
              <a:extLst>
                <a:ext uri="{FF2B5EF4-FFF2-40B4-BE49-F238E27FC236}">
                  <a16:creationId xmlns=""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t>Refer to the </a:t>
              </a:r>
              <a:r>
                <a:rPr lang="en-US" sz="1600" dirty="0">
                  <a:hlinkClick r:id="rId4" action="ppaction://hlinksldjump"/>
                </a:rPr>
                <a:t>guidelines section</a:t>
              </a:r>
              <a:r>
                <a:rPr lang="en-US" sz="1600" dirty="0"/>
                <a:t> for specific element guidance and best practices.</a:t>
              </a:r>
              <a:endParaRPr lang="en-US" sz="1600" dirty="0">
                <a:solidFill>
                  <a:schemeClr val="accent1"/>
                </a:solidFill>
              </a:endParaRPr>
            </a:p>
          </p:txBody>
        </p:sp>
      </p:grpSp>
      <p:grpSp>
        <p:nvGrpSpPr>
          <p:cNvPr id="24" name="Group 23">
            <a:extLst>
              <a:ext uri="{FF2B5EF4-FFF2-40B4-BE49-F238E27FC236}">
                <a16:creationId xmlns="" xmlns:a16="http://schemas.microsoft.com/office/drawing/2014/main" id="{72AF1A17-905E-B348-84E9-5E563D0745A6}"/>
              </a:ext>
            </a:extLst>
          </p:cNvPr>
          <p:cNvGrpSpPr/>
          <p:nvPr/>
        </p:nvGrpSpPr>
        <p:grpSpPr>
          <a:xfrm>
            <a:off x="8355106" y="2871744"/>
            <a:ext cx="2570206" cy="2154435"/>
            <a:chOff x="266700" y="2225910"/>
            <a:chExt cx="2570206" cy="2154435"/>
          </a:xfrm>
        </p:grpSpPr>
        <p:sp>
          <p:nvSpPr>
            <p:cNvPr id="25" name="TextBox 24">
              <a:extLst>
                <a:ext uri="{FF2B5EF4-FFF2-40B4-BE49-F238E27FC236}">
                  <a16:creationId xmlns=""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t>When in doubt, refer to the examples</a:t>
              </a:r>
            </a:p>
          </p:txBody>
        </p:sp>
        <p:sp>
          <p:nvSpPr>
            <p:cNvPr id="26" name="TextBox 25">
              <a:extLst>
                <a:ext uri="{FF2B5EF4-FFF2-40B4-BE49-F238E27FC236}">
                  <a16:creationId xmlns="" xmlns:a16="http://schemas.microsoft.com/office/drawing/2014/main" id="{33AA062E-832B-284E-81AB-501405FF5F7B}"/>
                </a:ext>
              </a:extLst>
            </p:cNvPr>
            <p:cNvSpPr txBox="1"/>
            <p:nvPr/>
          </p:nvSpPr>
          <p:spPr>
            <a:xfrm>
              <a:off x="266700" y="2810685"/>
              <a:ext cx="2570206" cy="1569660"/>
            </a:xfrm>
            <a:prstGeom prst="rect">
              <a:avLst/>
            </a:prstGeom>
            <a:noFill/>
          </p:spPr>
          <p:txBody>
            <a:bodyPr wrap="square" rtlCol="0">
              <a:spAutoFit/>
            </a:bodyPr>
            <a:lstStyle/>
            <a:p>
              <a:pPr algn="ctr"/>
              <a:r>
                <a:rPr lang="en-US" sz="1600" dirty="0"/>
                <a:t>Jump to the </a:t>
              </a:r>
              <a:r>
                <a:rPr lang="en-US" sz="1600" dirty="0">
                  <a:hlinkClick r:id="rId5" action="ppaction://hlinksldjump"/>
                </a:rPr>
                <a:t>example pages </a:t>
              </a:r>
              <a:r>
                <a:rPr lang="en-US" sz="1600" dirty="0"/>
                <a:t>for completed diagrams. Use these as a blueprint if you’re having trouble with a particular layout or object.</a:t>
              </a:r>
            </a:p>
          </p:txBody>
        </p:sp>
      </p:grpSp>
      <p:sp>
        <p:nvSpPr>
          <p:cNvPr id="29" name="TextBox 28">
            <a:extLst>
              <a:ext uri="{FF2B5EF4-FFF2-40B4-BE49-F238E27FC236}">
                <a16:creationId xmlns=""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 xmlns:a16="http://schemas.microsoft.com/office/drawing/2014/main" id="{876FB5D3-8AD9-C540-9963-0731112134A0}"/>
              </a:ext>
            </a:extLst>
          </p:cNvPr>
          <p:cNvSpPr>
            <a:spLocks noGrp="1"/>
          </p:cNvSpPr>
          <p:nvPr>
            <p:ph type="body" sz="quarter" idx="11"/>
          </p:nvPr>
        </p:nvSpPr>
        <p:spPr/>
        <p:txBody>
          <a:bodyPr/>
          <a:lstStyle/>
          <a:p>
            <a:r>
              <a:rPr lang="en-US" dirty="0"/>
              <a:t>2/5</a:t>
            </a:r>
          </a:p>
        </p:txBody>
      </p:sp>
      <p:sp>
        <p:nvSpPr>
          <p:cNvPr id="6" name="TextBox 5">
            <a:extLst>
              <a:ext uri="{FF2B5EF4-FFF2-40B4-BE49-F238E27FC236}">
                <a16:creationId xmlns=""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t>AWS Command Line Interface</a:t>
            </a:r>
          </a:p>
        </p:txBody>
      </p:sp>
      <p:cxnSp>
        <p:nvCxnSpPr>
          <p:cNvPr id="7" name="Straight Connector 6">
            <a:extLst>
              <a:ext uri="{FF2B5EF4-FFF2-40B4-BE49-F238E27FC236}">
                <a16:creationId xmlns=""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t>AWS Config</a:t>
            </a:r>
          </a:p>
        </p:txBody>
      </p:sp>
      <p:sp>
        <p:nvSpPr>
          <p:cNvPr id="21" name="TextBox 20">
            <a:extLst>
              <a:ext uri="{FF2B5EF4-FFF2-40B4-BE49-F238E27FC236}">
                <a16:creationId xmlns=""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t>AWS Command Line Interface</a:t>
            </a:r>
          </a:p>
        </p:txBody>
      </p:sp>
      <p:sp>
        <p:nvSpPr>
          <p:cNvPr id="22" name="TextBox 21">
            <a:extLst>
              <a:ext uri="{FF2B5EF4-FFF2-40B4-BE49-F238E27FC236}">
                <a16:creationId xmlns=""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t>AWS Config</a:t>
            </a:r>
          </a:p>
        </p:txBody>
      </p:sp>
      <p:pic>
        <p:nvPicPr>
          <p:cNvPr id="13" name="Graphic 12">
            <a:extLst>
              <a:ext uri="{FF2B5EF4-FFF2-40B4-BE49-F238E27FC236}">
                <a16:creationId xmlns="" xmlns:a16="http://schemas.microsoft.com/office/drawing/2014/main" id="{85C9362A-479E-0244-878C-241B6D5F211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464901"/>
            <a:ext cx="711200" cy="711200"/>
          </a:xfrm>
          <a:prstGeom prst="rect">
            <a:avLst/>
          </a:prstGeom>
        </p:spPr>
      </p:pic>
      <p:pic>
        <p:nvPicPr>
          <p:cNvPr id="15" name="Graphic 14">
            <a:extLst>
              <a:ext uri="{FF2B5EF4-FFF2-40B4-BE49-F238E27FC236}">
                <a16:creationId xmlns="" xmlns:a16="http://schemas.microsoft.com/office/drawing/2014/main" id="{66D32ACF-87CC-B74C-9999-D09DFF0975E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085451"/>
            <a:ext cx="711200" cy="711200"/>
          </a:xfrm>
          <a:prstGeom prst="rect">
            <a:avLst/>
          </a:prstGeom>
        </p:spPr>
      </p:pic>
      <p:pic>
        <p:nvPicPr>
          <p:cNvPr id="17" name="Graphic 16">
            <a:extLst>
              <a:ext uri="{FF2B5EF4-FFF2-40B4-BE49-F238E27FC236}">
                <a16:creationId xmlns="" xmlns:a16="http://schemas.microsoft.com/office/drawing/2014/main" id="{0C441504-5413-C440-B9D0-9566CADFEA7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464901"/>
            <a:ext cx="711200" cy="711200"/>
          </a:xfrm>
          <a:prstGeom prst="rect">
            <a:avLst/>
          </a:prstGeom>
        </p:spPr>
      </p:pic>
      <p:pic>
        <p:nvPicPr>
          <p:cNvPr id="19" name="Graphic 18">
            <a:extLst>
              <a:ext uri="{FF2B5EF4-FFF2-40B4-BE49-F238E27FC236}">
                <a16:creationId xmlns="" xmlns:a16="http://schemas.microsoft.com/office/drawing/2014/main" id="{CC2A3F8C-8C0F-2F47-AAE1-7A7A1CB8F60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085451"/>
            <a:ext cx="711200" cy="711200"/>
          </a:xfrm>
          <a:prstGeom prst="rect">
            <a:avLst/>
          </a:prstGeom>
        </p:spPr>
      </p:pic>
      <p:sp>
        <p:nvSpPr>
          <p:cNvPr id="20" name="TextBox 19">
            <a:extLst>
              <a:ext uri="{FF2B5EF4-FFF2-40B4-BE49-F238E27FC236}">
                <a16:creationId xmlns=""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t>AWS License Manager </a:t>
            </a:r>
          </a:p>
        </p:txBody>
      </p:sp>
      <p:sp>
        <p:nvSpPr>
          <p:cNvPr id="25" name="TextBox 24">
            <a:extLst>
              <a:ext uri="{FF2B5EF4-FFF2-40B4-BE49-F238E27FC236}">
                <a16:creationId xmlns=""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t>AWS Managed Services</a:t>
            </a:r>
          </a:p>
        </p:txBody>
      </p:sp>
      <p:sp>
        <p:nvSpPr>
          <p:cNvPr id="26" name="TextBox 25">
            <a:extLst>
              <a:ext uri="{FF2B5EF4-FFF2-40B4-BE49-F238E27FC236}">
                <a16:creationId xmlns=""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t>AWS License Manager </a:t>
            </a:r>
          </a:p>
        </p:txBody>
      </p:sp>
      <p:sp>
        <p:nvSpPr>
          <p:cNvPr id="27" name="TextBox 26">
            <a:extLst>
              <a:ext uri="{FF2B5EF4-FFF2-40B4-BE49-F238E27FC236}">
                <a16:creationId xmlns=""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t>AWS Managed Services</a:t>
            </a:r>
          </a:p>
        </p:txBody>
      </p:sp>
      <p:pic>
        <p:nvPicPr>
          <p:cNvPr id="28" name="Graphic 27">
            <a:extLst>
              <a:ext uri="{FF2B5EF4-FFF2-40B4-BE49-F238E27FC236}">
                <a16:creationId xmlns="" xmlns:a16="http://schemas.microsoft.com/office/drawing/2014/main" id="{9EC863C4-577B-354B-9DF9-1E89CA1F8620}"/>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52268" y="2433444"/>
            <a:ext cx="711200" cy="711200"/>
          </a:xfrm>
          <a:prstGeom prst="rect">
            <a:avLst/>
          </a:prstGeom>
        </p:spPr>
      </p:pic>
      <p:pic>
        <p:nvPicPr>
          <p:cNvPr id="29" name="Graphic 28">
            <a:extLst>
              <a:ext uri="{FF2B5EF4-FFF2-40B4-BE49-F238E27FC236}">
                <a16:creationId xmlns="" xmlns:a16="http://schemas.microsoft.com/office/drawing/2014/main" id="{832E9801-592F-8C4F-8580-E44BF0731876}"/>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52268" y="1078830"/>
            <a:ext cx="711200" cy="711200"/>
          </a:xfrm>
          <a:prstGeom prst="rect">
            <a:avLst/>
          </a:prstGeom>
        </p:spPr>
      </p:pic>
      <p:pic>
        <p:nvPicPr>
          <p:cNvPr id="30" name="Graphic 29">
            <a:extLst>
              <a:ext uri="{FF2B5EF4-FFF2-40B4-BE49-F238E27FC236}">
                <a16:creationId xmlns="" xmlns:a16="http://schemas.microsoft.com/office/drawing/2014/main" id="{CAC4FBB4-AE13-2C4E-BAE6-DF58972F3D83}"/>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694024" y="2433444"/>
            <a:ext cx="711200" cy="711200"/>
          </a:xfrm>
          <a:prstGeom prst="rect">
            <a:avLst/>
          </a:prstGeom>
        </p:spPr>
      </p:pic>
      <p:pic>
        <p:nvPicPr>
          <p:cNvPr id="31" name="Graphic 30">
            <a:extLst>
              <a:ext uri="{FF2B5EF4-FFF2-40B4-BE49-F238E27FC236}">
                <a16:creationId xmlns="" xmlns:a16="http://schemas.microsoft.com/office/drawing/2014/main" id="{0BF49E8B-A4AC-5F41-8A16-BB157DDA2BA5}"/>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694024" y="1078830"/>
            <a:ext cx="711200" cy="711200"/>
          </a:xfrm>
          <a:prstGeom prst="rect">
            <a:avLst/>
          </a:prstGeom>
        </p:spPr>
      </p:pic>
    </p:spTree>
    <p:extLst>
      <p:ext uri="{BB962C8B-B14F-4D97-AF65-F5344CB8AC3E}">
        <p14:creationId xmlns:p14="http://schemas.microsoft.com/office/powerpoint/2010/main" val="15472247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 xmlns:a16="http://schemas.microsoft.com/office/drawing/2014/main" id="{876FB5D3-8AD9-C540-9963-0731112134A0}"/>
              </a:ext>
            </a:extLst>
          </p:cNvPr>
          <p:cNvSpPr>
            <a:spLocks noGrp="1"/>
          </p:cNvSpPr>
          <p:nvPr>
            <p:ph type="body" sz="quarter" idx="11"/>
          </p:nvPr>
        </p:nvSpPr>
        <p:spPr/>
        <p:txBody>
          <a:bodyPr/>
          <a:lstStyle/>
          <a:p>
            <a:r>
              <a:rPr lang="en-US" dirty="0"/>
              <a:t>3/5</a:t>
            </a:r>
          </a:p>
        </p:txBody>
      </p:sp>
      <p:cxnSp>
        <p:nvCxnSpPr>
          <p:cNvPr id="7" name="Straight Connector 6">
            <a:extLst>
              <a:ext uri="{FF2B5EF4-FFF2-40B4-BE49-F238E27FC236}">
                <a16:creationId xmlns=""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t>AWS Management Console</a:t>
            </a:r>
          </a:p>
        </p:txBody>
      </p:sp>
      <p:sp>
        <p:nvSpPr>
          <p:cNvPr id="24" name="TextBox 23">
            <a:extLst>
              <a:ext uri="{FF2B5EF4-FFF2-40B4-BE49-F238E27FC236}">
                <a16:creationId xmlns=""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t>AWS Management Console</a:t>
            </a:r>
          </a:p>
        </p:txBody>
      </p:sp>
      <p:pic>
        <p:nvPicPr>
          <p:cNvPr id="33" name="Graphic 32">
            <a:extLst>
              <a:ext uri="{FF2B5EF4-FFF2-40B4-BE49-F238E27FC236}">
                <a16:creationId xmlns="" xmlns:a16="http://schemas.microsoft.com/office/drawing/2014/main" id="{BB99AA6E-3CE0-2C4E-8932-4F6146D8E3F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26531" y="2433444"/>
            <a:ext cx="711200" cy="711200"/>
          </a:xfrm>
          <a:prstGeom prst="rect">
            <a:avLst/>
          </a:prstGeom>
        </p:spPr>
      </p:pic>
      <p:pic>
        <p:nvPicPr>
          <p:cNvPr id="35" name="Graphic 34">
            <a:extLst>
              <a:ext uri="{FF2B5EF4-FFF2-40B4-BE49-F238E27FC236}">
                <a16:creationId xmlns="" xmlns:a16="http://schemas.microsoft.com/office/drawing/2014/main" id="{2C3CBB79-B296-BA46-B758-A5543D1CB1C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sp>
        <p:nvSpPr>
          <p:cNvPr id="25" name="TextBox 24">
            <a:extLst>
              <a:ext uri="{FF2B5EF4-FFF2-40B4-BE49-F238E27FC236}">
                <a16:creationId xmlns=""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t>Apps</a:t>
            </a:r>
          </a:p>
        </p:txBody>
      </p:sp>
      <p:sp>
        <p:nvSpPr>
          <p:cNvPr id="26" name="TextBox 25">
            <a:extLst>
              <a:ext uri="{FF2B5EF4-FFF2-40B4-BE49-F238E27FC236}">
                <a16:creationId xmlns=""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t>Deployments</a:t>
            </a:r>
          </a:p>
        </p:txBody>
      </p:sp>
      <p:sp>
        <p:nvSpPr>
          <p:cNvPr id="28" name="TextBox 27">
            <a:extLst>
              <a:ext uri="{FF2B5EF4-FFF2-40B4-BE49-F238E27FC236}">
                <a16:creationId xmlns=""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t>Instances</a:t>
            </a:r>
          </a:p>
        </p:txBody>
      </p:sp>
      <p:sp>
        <p:nvSpPr>
          <p:cNvPr id="30" name="TextBox 29">
            <a:extLst>
              <a:ext uri="{FF2B5EF4-FFF2-40B4-BE49-F238E27FC236}">
                <a16:creationId xmlns=""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t>Layers</a:t>
            </a:r>
          </a:p>
        </p:txBody>
      </p:sp>
      <p:sp>
        <p:nvSpPr>
          <p:cNvPr id="32" name="TextBox 31">
            <a:extLst>
              <a:ext uri="{FF2B5EF4-FFF2-40B4-BE49-F238E27FC236}">
                <a16:creationId xmlns=""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t>Monitoring</a:t>
            </a:r>
          </a:p>
        </p:txBody>
      </p:sp>
      <p:sp>
        <p:nvSpPr>
          <p:cNvPr id="34" name="TextBox 33">
            <a:extLst>
              <a:ext uri="{FF2B5EF4-FFF2-40B4-BE49-F238E27FC236}">
                <a16:creationId xmlns=""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t>Permissions</a:t>
            </a:r>
          </a:p>
        </p:txBody>
      </p:sp>
      <p:sp>
        <p:nvSpPr>
          <p:cNvPr id="36" name="TextBox 35">
            <a:extLst>
              <a:ext uri="{FF2B5EF4-FFF2-40B4-BE49-F238E27FC236}">
                <a16:creationId xmlns=""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t>Resources</a:t>
            </a:r>
          </a:p>
        </p:txBody>
      </p:sp>
      <p:sp>
        <p:nvSpPr>
          <p:cNvPr id="37" name="TextBox 36">
            <a:extLst>
              <a:ext uri="{FF2B5EF4-FFF2-40B4-BE49-F238E27FC236}">
                <a16:creationId xmlns=""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t>Stack2</a:t>
            </a:r>
          </a:p>
        </p:txBody>
      </p:sp>
      <p:sp>
        <p:nvSpPr>
          <p:cNvPr id="38" name="TextBox 37">
            <a:extLst>
              <a:ext uri="{FF2B5EF4-FFF2-40B4-BE49-F238E27FC236}">
                <a16:creationId xmlns="" xmlns:a16="http://schemas.microsoft.com/office/drawing/2014/main"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pic>
        <p:nvPicPr>
          <p:cNvPr id="39" name="Graphic 38">
            <a:extLst>
              <a:ext uri="{FF2B5EF4-FFF2-40B4-BE49-F238E27FC236}">
                <a16:creationId xmlns="" xmlns:a16="http://schemas.microsoft.com/office/drawing/2014/main" id="{0FD6F5F7-6762-6844-836C-1C1EDE41767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688292" y="3792688"/>
            <a:ext cx="469900" cy="469900"/>
          </a:xfrm>
          <a:prstGeom prst="rect">
            <a:avLst/>
          </a:prstGeom>
        </p:spPr>
      </p:pic>
      <p:pic>
        <p:nvPicPr>
          <p:cNvPr id="40" name="Graphic 39">
            <a:extLst>
              <a:ext uri="{FF2B5EF4-FFF2-40B4-BE49-F238E27FC236}">
                <a16:creationId xmlns="" xmlns:a16="http://schemas.microsoft.com/office/drawing/2014/main" id="{2AC959F8-23AC-1846-A059-D6D1D7E8203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665070" y="4840104"/>
            <a:ext cx="469900" cy="469900"/>
          </a:xfrm>
          <a:prstGeom prst="rect">
            <a:avLst/>
          </a:prstGeom>
        </p:spPr>
      </p:pic>
      <p:pic>
        <p:nvPicPr>
          <p:cNvPr id="41" name="Graphic 40">
            <a:extLst>
              <a:ext uri="{FF2B5EF4-FFF2-40B4-BE49-F238E27FC236}">
                <a16:creationId xmlns="" xmlns:a16="http://schemas.microsoft.com/office/drawing/2014/main" id="{70C8161A-9F45-3447-8648-4437300E92BE}"/>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804821" y="3793374"/>
            <a:ext cx="469900" cy="469900"/>
          </a:xfrm>
          <a:prstGeom prst="rect">
            <a:avLst/>
          </a:prstGeom>
        </p:spPr>
      </p:pic>
      <p:pic>
        <p:nvPicPr>
          <p:cNvPr id="42" name="Graphic 41">
            <a:extLst>
              <a:ext uri="{FF2B5EF4-FFF2-40B4-BE49-F238E27FC236}">
                <a16:creationId xmlns="" xmlns:a16="http://schemas.microsoft.com/office/drawing/2014/main" id="{1ED99821-202E-604E-AB9C-8568C6C8CD3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829725" y="4840104"/>
            <a:ext cx="469900" cy="469900"/>
          </a:xfrm>
          <a:prstGeom prst="rect">
            <a:avLst/>
          </a:prstGeom>
        </p:spPr>
      </p:pic>
      <p:pic>
        <p:nvPicPr>
          <p:cNvPr id="43" name="Graphic 42">
            <a:extLst>
              <a:ext uri="{FF2B5EF4-FFF2-40B4-BE49-F238E27FC236}">
                <a16:creationId xmlns="" xmlns:a16="http://schemas.microsoft.com/office/drawing/2014/main" id="{9C2A6FD8-0E67-904B-865A-E25C684BD7AB}"/>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335004" y="2417980"/>
            <a:ext cx="711200" cy="711200"/>
          </a:xfrm>
          <a:prstGeom prst="rect">
            <a:avLst/>
          </a:prstGeom>
        </p:spPr>
      </p:pic>
      <p:pic>
        <p:nvPicPr>
          <p:cNvPr id="44" name="Graphic 43">
            <a:extLst>
              <a:ext uri="{FF2B5EF4-FFF2-40B4-BE49-F238E27FC236}">
                <a16:creationId xmlns="" xmlns:a16="http://schemas.microsoft.com/office/drawing/2014/main" id="{4BC16303-F2C3-A745-9AC8-41F64AB6A59E}"/>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008676" y="3792688"/>
            <a:ext cx="469900" cy="469900"/>
          </a:xfrm>
          <a:prstGeom prst="rect">
            <a:avLst/>
          </a:prstGeom>
        </p:spPr>
      </p:pic>
      <p:pic>
        <p:nvPicPr>
          <p:cNvPr id="45" name="Graphic 44">
            <a:extLst>
              <a:ext uri="{FF2B5EF4-FFF2-40B4-BE49-F238E27FC236}">
                <a16:creationId xmlns="" xmlns:a16="http://schemas.microsoft.com/office/drawing/2014/main" id="{7D71B1A9-3D3B-114A-A371-C79E8CBF5DB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8125205" y="3792688"/>
            <a:ext cx="469900" cy="469900"/>
          </a:xfrm>
          <a:prstGeom prst="rect">
            <a:avLst/>
          </a:prstGeom>
        </p:spPr>
      </p:pic>
      <p:pic>
        <p:nvPicPr>
          <p:cNvPr id="46" name="Graphic 45">
            <a:extLst>
              <a:ext uri="{FF2B5EF4-FFF2-40B4-BE49-F238E27FC236}">
                <a16:creationId xmlns="" xmlns:a16="http://schemas.microsoft.com/office/drawing/2014/main" id="{06987389-86B3-3741-9C95-6FF5CF6276EF}"/>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008676" y="4840104"/>
            <a:ext cx="469900" cy="469900"/>
          </a:xfrm>
          <a:prstGeom prst="rect">
            <a:avLst/>
          </a:prstGeom>
        </p:spPr>
      </p:pic>
      <p:pic>
        <p:nvPicPr>
          <p:cNvPr id="47" name="Graphic 46">
            <a:extLst>
              <a:ext uri="{FF2B5EF4-FFF2-40B4-BE49-F238E27FC236}">
                <a16:creationId xmlns="" xmlns:a16="http://schemas.microsoft.com/office/drawing/2014/main" id="{45D15F1E-010B-784E-A430-F1AA203A9133}"/>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8065295" y="4733009"/>
            <a:ext cx="469900" cy="469900"/>
          </a:xfrm>
          <a:prstGeom prst="rect">
            <a:avLst/>
          </a:prstGeom>
        </p:spPr>
      </p:pic>
      <p:pic>
        <p:nvPicPr>
          <p:cNvPr id="48" name="Graphic 47">
            <a:extLst>
              <a:ext uri="{FF2B5EF4-FFF2-40B4-BE49-F238E27FC236}">
                <a16:creationId xmlns="" xmlns:a16="http://schemas.microsoft.com/office/drawing/2014/main" id="{AF2F96BF-A661-BD44-94E8-19E75D5AF431}"/>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5335004" y="1078830"/>
            <a:ext cx="711200" cy="711200"/>
          </a:xfrm>
          <a:prstGeom prst="rect">
            <a:avLst/>
          </a:prstGeom>
        </p:spPr>
      </p:pic>
      <p:sp>
        <p:nvSpPr>
          <p:cNvPr id="49" name="TextBox 48">
            <a:extLst>
              <a:ext uri="{FF2B5EF4-FFF2-40B4-BE49-F238E27FC236}">
                <a16:creationId xmlns=""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t>AWS Personal Health Dashboard</a:t>
            </a:r>
          </a:p>
        </p:txBody>
      </p:sp>
      <p:sp>
        <p:nvSpPr>
          <p:cNvPr id="50" name="TextBox 49">
            <a:extLst>
              <a:ext uri="{FF2B5EF4-FFF2-40B4-BE49-F238E27FC236}">
                <a16:creationId xmlns=""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t>AWS Personal Health Dashboard</a:t>
            </a:r>
          </a:p>
        </p:txBody>
      </p:sp>
      <p:pic>
        <p:nvPicPr>
          <p:cNvPr id="51" name="Graphic 50">
            <a:extLst>
              <a:ext uri="{FF2B5EF4-FFF2-40B4-BE49-F238E27FC236}">
                <a16:creationId xmlns="" xmlns:a16="http://schemas.microsoft.com/office/drawing/2014/main" id="{89D9B0A6-3B2E-704C-9151-28C73FDD42B2}"/>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9824961" y="2417980"/>
            <a:ext cx="711200" cy="711200"/>
          </a:xfrm>
          <a:prstGeom prst="rect">
            <a:avLst/>
          </a:prstGeom>
        </p:spPr>
      </p:pic>
      <p:pic>
        <p:nvPicPr>
          <p:cNvPr id="52" name="Graphic 51">
            <a:extLst>
              <a:ext uri="{FF2B5EF4-FFF2-40B4-BE49-F238E27FC236}">
                <a16:creationId xmlns="" xmlns:a16="http://schemas.microsoft.com/office/drawing/2014/main" id="{DC864F9D-68FC-A44F-B85F-D802A368EF3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9824961" y="1078830"/>
            <a:ext cx="711200" cy="711200"/>
          </a:xfrm>
          <a:prstGeom prst="rect">
            <a:avLst/>
          </a:prstGeom>
        </p:spPr>
      </p:pic>
    </p:spTree>
    <p:extLst>
      <p:ext uri="{BB962C8B-B14F-4D97-AF65-F5344CB8AC3E}">
        <p14:creationId xmlns:p14="http://schemas.microsoft.com/office/powerpoint/2010/main" val="11743371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 xmlns:a16="http://schemas.microsoft.com/office/drawing/2014/main" id="{876FB5D3-8AD9-C540-9963-0731112134A0}"/>
              </a:ext>
            </a:extLst>
          </p:cNvPr>
          <p:cNvSpPr>
            <a:spLocks noGrp="1"/>
          </p:cNvSpPr>
          <p:nvPr>
            <p:ph type="body" sz="quarter" idx="11"/>
          </p:nvPr>
        </p:nvSpPr>
        <p:spPr/>
        <p:txBody>
          <a:bodyPr/>
          <a:lstStyle/>
          <a:p>
            <a:r>
              <a:rPr lang="en-US" dirty="0"/>
              <a:t>4/5</a:t>
            </a:r>
          </a:p>
        </p:txBody>
      </p:sp>
      <p:cxnSp>
        <p:nvCxnSpPr>
          <p:cNvPr id="9" name="Straight Connector 8">
            <a:extLst>
              <a:ext uri="{FF2B5EF4-FFF2-40B4-BE49-F238E27FC236}">
                <a16:creationId xmlns=""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t>AWS Service Catalog</a:t>
            </a:r>
          </a:p>
        </p:txBody>
      </p:sp>
      <p:sp>
        <p:nvSpPr>
          <p:cNvPr id="46" name="TextBox 45">
            <a:extLst>
              <a:ext uri="{FF2B5EF4-FFF2-40B4-BE49-F238E27FC236}">
                <a16:creationId xmlns=""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t>AWS Service Catalog</a:t>
            </a:r>
          </a:p>
        </p:txBody>
      </p:sp>
      <p:pic>
        <p:nvPicPr>
          <p:cNvPr id="52" name="Graphic 51">
            <a:extLst>
              <a:ext uri="{FF2B5EF4-FFF2-40B4-BE49-F238E27FC236}">
                <a16:creationId xmlns="" xmlns:a16="http://schemas.microsoft.com/office/drawing/2014/main" id="{B6BEC3D3-24B4-0841-891A-0BFDA83994B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86329" y="2536153"/>
            <a:ext cx="711200" cy="711200"/>
          </a:xfrm>
          <a:prstGeom prst="rect">
            <a:avLst/>
          </a:prstGeom>
        </p:spPr>
      </p:pic>
      <p:pic>
        <p:nvPicPr>
          <p:cNvPr id="54" name="Graphic 53">
            <a:extLst>
              <a:ext uri="{FF2B5EF4-FFF2-40B4-BE49-F238E27FC236}">
                <a16:creationId xmlns="" xmlns:a16="http://schemas.microsoft.com/office/drawing/2014/main" id="{B305F2C0-EFAA-2249-90ED-07D219860D3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86329" y="1197003"/>
            <a:ext cx="711200" cy="711200"/>
          </a:xfrm>
          <a:prstGeom prst="rect">
            <a:avLst/>
          </a:prstGeom>
        </p:spPr>
      </p:pic>
      <p:sp>
        <p:nvSpPr>
          <p:cNvPr id="35" name="TextBox 34">
            <a:extLst>
              <a:ext uri="{FF2B5EF4-FFF2-40B4-BE49-F238E27FC236}">
                <a16:creationId xmlns=""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t>AWS Systems Manager</a:t>
            </a:r>
          </a:p>
        </p:txBody>
      </p:sp>
      <p:sp>
        <p:nvSpPr>
          <p:cNvPr id="36" name="TextBox 35">
            <a:extLst>
              <a:ext uri="{FF2B5EF4-FFF2-40B4-BE49-F238E27FC236}">
                <a16:creationId xmlns=""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t>Automation</a:t>
            </a:r>
          </a:p>
        </p:txBody>
      </p:sp>
      <p:sp>
        <p:nvSpPr>
          <p:cNvPr id="38" name="TextBox 37">
            <a:extLst>
              <a:ext uri="{FF2B5EF4-FFF2-40B4-BE49-F238E27FC236}">
                <a16:creationId xmlns=""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t>Documents</a:t>
            </a:r>
          </a:p>
        </p:txBody>
      </p:sp>
      <p:sp>
        <p:nvSpPr>
          <p:cNvPr id="56" name="TextBox 55">
            <a:extLst>
              <a:ext uri="{FF2B5EF4-FFF2-40B4-BE49-F238E27FC236}">
                <a16:creationId xmlns=""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t>Inventory</a:t>
            </a:r>
          </a:p>
        </p:txBody>
      </p:sp>
      <p:sp>
        <p:nvSpPr>
          <p:cNvPr id="57" name="TextBox 56">
            <a:extLst>
              <a:ext uri="{FF2B5EF4-FFF2-40B4-BE49-F238E27FC236}">
                <a16:creationId xmlns=""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t>Maintenance windows</a:t>
            </a:r>
          </a:p>
        </p:txBody>
      </p:sp>
      <p:sp>
        <p:nvSpPr>
          <p:cNvPr id="58" name="TextBox 57">
            <a:extLst>
              <a:ext uri="{FF2B5EF4-FFF2-40B4-BE49-F238E27FC236}">
                <a16:creationId xmlns=""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t>Parameter Store</a:t>
            </a:r>
          </a:p>
        </p:txBody>
      </p:sp>
      <p:sp>
        <p:nvSpPr>
          <p:cNvPr id="59" name="TextBox 58">
            <a:extLst>
              <a:ext uri="{FF2B5EF4-FFF2-40B4-BE49-F238E27FC236}">
                <a16:creationId xmlns=""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t>Patch manager</a:t>
            </a:r>
          </a:p>
        </p:txBody>
      </p:sp>
      <p:sp>
        <p:nvSpPr>
          <p:cNvPr id="60" name="TextBox 59">
            <a:extLst>
              <a:ext uri="{FF2B5EF4-FFF2-40B4-BE49-F238E27FC236}">
                <a16:creationId xmlns=""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t>Run command</a:t>
            </a:r>
          </a:p>
        </p:txBody>
      </p:sp>
      <p:sp>
        <p:nvSpPr>
          <p:cNvPr id="61" name="TextBox 60">
            <a:extLst>
              <a:ext uri="{FF2B5EF4-FFF2-40B4-BE49-F238E27FC236}">
                <a16:creationId xmlns=""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t>State manager</a:t>
            </a:r>
          </a:p>
        </p:txBody>
      </p:sp>
      <p:sp>
        <p:nvSpPr>
          <p:cNvPr id="62" name="TextBox 61">
            <a:extLst>
              <a:ext uri="{FF2B5EF4-FFF2-40B4-BE49-F238E27FC236}">
                <a16:creationId xmlns=""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t>AWS Systems Manager</a:t>
            </a:r>
          </a:p>
        </p:txBody>
      </p:sp>
      <p:pic>
        <p:nvPicPr>
          <p:cNvPr id="63" name="Graphic 62">
            <a:extLst>
              <a:ext uri="{FF2B5EF4-FFF2-40B4-BE49-F238E27FC236}">
                <a16:creationId xmlns="" xmlns:a16="http://schemas.microsoft.com/office/drawing/2014/main" id="{5000487A-8F4B-1E4E-8DB2-AF28EEC8C18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571695" y="3915868"/>
            <a:ext cx="469900" cy="469900"/>
          </a:xfrm>
          <a:prstGeom prst="rect">
            <a:avLst/>
          </a:prstGeom>
        </p:spPr>
      </p:pic>
      <p:pic>
        <p:nvPicPr>
          <p:cNvPr id="64" name="Graphic 63">
            <a:extLst>
              <a:ext uri="{FF2B5EF4-FFF2-40B4-BE49-F238E27FC236}">
                <a16:creationId xmlns="" xmlns:a16="http://schemas.microsoft.com/office/drawing/2014/main" id="{6A47B240-7026-9749-BFE3-B61B4B1D9718}"/>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970304" y="3843133"/>
            <a:ext cx="469900" cy="469900"/>
          </a:xfrm>
          <a:prstGeom prst="rect">
            <a:avLst/>
          </a:prstGeom>
        </p:spPr>
      </p:pic>
      <p:pic>
        <p:nvPicPr>
          <p:cNvPr id="65" name="Graphic 64">
            <a:extLst>
              <a:ext uri="{FF2B5EF4-FFF2-40B4-BE49-F238E27FC236}">
                <a16:creationId xmlns="" xmlns:a16="http://schemas.microsoft.com/office/drawing/2014/main" id="{B21FD8E0-D274-6B45-BC81-8B53BC238FA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4571695" y="4869924"/>
            <a:ext cx="469900" cy="469900"/>
          </a:xfrm>
          <a:prstGeom prst="rect">
            <a:avLst/>
          </a:prstGeom>
        </p:spPr>
      </p:pic>
      <p:pic>
        <p:nvPicPr>
          <p:cNvPr id="66" name="Graphic 65">
            <a:extLst>
              <a:ext uri="{FF2B5EF4-FFF2-40B4-BE49-F238E27FC236}">
                <a16:creationId xmlns="" xmlns:a16="http://schemas.microsoft.com/office/drawing/2014/main" id="{94A14911-02CD-CA4F-96AA-993F0B5BC3AA}"/>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113398" y="2523732"/>
            <a:ext cx="711200" cy="711200"/>
          </a:xfrm>
          <a:prstGeom prst="rect">
            <a:avLst/>
          </a:prstGeom>
        </p:spPr>
      </p:pic>
      <p:pic>
        <p:nvPicPr>
          <p:cNvPr id="67" name="Graphic 66">
            <a:extLst>
              <a:ext uri="{FF2B5EF4-FFF2-40B4-BE49-F238E27FC236}">
                <a16:creationId xmlns="" xmlns:a16="http://schemas.microsoft.com/office/drawing/2014/main" id="{218AB044-6B56-0640-9D26-C39962134BB7}"/>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6061297" y="4935039"/>
            <a:ext cx="469900" cy="469900"/>
          </a:xfrm>
          <a:prstGeom prst="rect">
            <a:avLst/>
          </a:prstGeom>
        </p:spPr>
      </p:pic>
      <p:pic>
        <p:nvPicPr>
          <p:cNvPr id="68" name="Graphic 67">
            <a:extLst>
              <a:ext uri="{FF2B5EF4-FFF2-40B4-BE49-F238E27FC236}">
                <a16:creationId xmlns="" xmlns:a16="http://schemas.microsoft.com/office/drawing/2014/main" id="{102224AC-B0D5-CA4D-A7EA-0A19AFB7D7D7}"/>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821103" y="3890308"/>
            <a:ext cx="469900" cy="469900"/>
          </a:xfrm>
          <a:prstGeom prst="rect">
            <a:avLst/>
          </a:prstGeom>
        </p:spPr>
      </p:pic>
      <p:pic>
        <p:nvPicPr>
          <p:cNvPr id="69" name="Graphic 68">
            <a:extLst>
              <a:ext uri="{FF2B5EF4-FFF2-40B4-BE49-F238E27FC236}">
                <a16:creationId xmlns="" xmlns:a16="http://schemas.microsoft.com/office/drawing/2014/main" id="{8043C8CE-8FE1-7549-89F8-CC9C6496FFBB}"/>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415902" y="3902235"/>
            <a:ext cx="469900" cy="469900"/>
          </a:xfrm>
          <a:prstGeom prst="rect">
            <a:avLst/>
          </a:prstGeom>
        </p:spPr>
      </p:pic>
      <p:pic>
        <p:nvPicPr>
          <p:cNvPr id="70" name="Graphic 69">
            <a:extLst>
              <a:ext uri="{FF2B5EF4-FFF2-40B4-BE49-F238E27FC236}">
                <a16:creationId xmlns="" xmlns:a16="http://schemas.microsoft.com/office/drawing/2014/main" id="{CF2CF5C2-5CC2-CE47-969F-B5EC9F993528}"/>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8720201" y="4973006"/>
            <a:ext cx="469900" cy="469900"/>
          </a:xfrm>
          <a:prstGeom prst="rect">
            <a:avLst/>
          </a:prstGeom>
        </p:spPr>
      </p:pic>
      <p:pic>
        <p:nvPicPr>
          <p:cNvPr id="71" name="Graphic 70">
            <a:extLst>
              <a:ext uri="{FF2B5EF4-FFF2-40B4-BE49-F238E27FC236}">
                <a16:creationId xmlns="" xmlns:a16="http://schemas.microsoft.com/office/drawing/2014/main" id="{C2D0977B-461B-E646-AB74-D827A34ABA1B}"/>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554596" y="4914739"/>
            <a:ext cx="469900" cy="469900"/>
          </a:xfrm>
          <a:prstGeom prst="rect">
            <a:avLst/>
          </a:prstGeom>
        </p:spPr>
      </p:pic>
      <p:pic>
        <p:nvPicPr>
          <p:cNvPr id="72" name="Graphic 71">
            <a:extLst>
              <a:ext uri="{FF2B5EF4-FFF2-40B4-BE49-F238E27FC236}">
                <a16:creationId xmlns="" xmlns:a16="http://schemas.microsoft.com/office/drawing/2014/main" id="{1B7A9C64-4601-C44B-98CA-6AE6E2092510}"/>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5113398" y="1197003"/>
            <a:ext cx="711200" cy="711200"/>
          </a:xfrm>
          <a:prstGeom prst="rect">
            <a:avLst/>
          </a:prstGeom>
        </p:spPr>
      </p:pic>
    </p:spTree>
    <p:extLst>
      <p:ext uri="{BB962C8B-B14F-4D97-AF65-F5344CB8AC3E}">
        <p14:creationId xmlns:p14="http://schemas.microsoft.com/office/powerpoint/2010/main" val="645789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73</a:t>
            </a:fld>
            <a:endParaRPr lang="en-US" dirty="0"/>
          </a:p>
        </p:txBody>
      </p:sp>
      <p:sp>
        <p:nvSpPr>
          <p:cNvPr id="3" name="Title 2">
            <a:extLst>
              <a:ext uri="{FF2B5EF4-FFF2-40B4-BE49-F238E27FC236}">
                <a16:creationId xmlns=""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 xmlns:a16="http://schemas.microsoft.com/office/drawing/2014/main" id="{876FB5D3-8AD9-C540-9963-0731112134A0}"/>
              </a:ext>
            </a:extLst>
          </p:cNvPr>
          <p:cNvSpPr>
            <a:spLocks noGrp="1"/>
          </p:cNvSpPr>
          <p:nvPr>
            <p:ph type="body" sz="quarter" idx="11"/>
          </p:nvPr>
        </p:nvSpPr>
        <p:spPr/>
        <p:txBody>
          <a:bodyPr/>
          <a:lstStyle/>
          <a:p>
            <a:r>
              <a:rPr lang="en-US" dirty="0"/>
              <a:t>5/5</a:t>
            </a:r>
          </a:p>
        </p:txBody>
      </p:sp>
      <p:cxnSp>
        <p:nvCxnSpPr>
          <p:cNvPr id="9" name="Straight Connector 8">
            <a:extLst>
              <a:ext uri="{FF2B5EF4-FFF2-40B4-BE49-F238E27FC236}">
                <a16:creationId xmlns=""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 xmlns:a16="http://schemas.microsoft.com/office/drawing/2014/main" id="{DA409DC6-2868-BE40-85CD-7575C74984A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777467" y="5044889"/>
            <a:ext cx="469900" cy="469900"/>
          </a:xfrm>
          <a:prstGeom prst="rect">
            <a:avLst/>
          </a:prstGeom>
        </p:spPr>
      </p:pic>
      <p:sp>
        <p:nvSpPr>
          <p:cNvPr id="51" name="TextBox 50">
            <a:extLst>
              <a:ext uri="{FF2B5EF4-FFF2-40B4-BE49-F238E27FC236}">
                <a16:creationId xmlns=""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t>AWS Trusted Advisor</a:t>
            </a:r>
          </a:p>
        </p:txBody>
      </p:sp>
      <p:sp>
        <p:nvSpPr>
          <p:cNvPr id="53" name="TextBox 52">
            <a:extLst>
              <a:ext uri="{FF2B5EF4-FFF2-40B4-BE49-F238E27FC236}">
                <a16:creationId xmlns=""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t>Checklist cost</a:t>
            </a:r>
          </a:p>
        </p:txBody>
      </p:sp>
      <p:sp>
        <p:nvSpPr>
          <p:cNvPr id="55" name="TextBox 54">
            <a:extLst>
              <a:ext uri="{FF2B5EF4-FFF2-40B4-BE49-F238E27FC236}">
                <a16:creationId xmlns=""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t>Checklist fault tolerant</a:t>
            </a:r>
          </a:p>
        </p:txBody>
      </p:sp>
      <p:sp>
        <p:nvSpPr>
          <p:cNvPr id="57" name="TextBox 56">
            <a:extLst>
              <a:ext uri="{FF2B5EF4-FFF2-40B4-BE49-F238E27FC236}">
                <a16:creationId xmlns=""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t>Checklist performance</a:t>
            </a:r>
          </a:p>
        </p:txBody>
      </p:sp>
      <p:sp>
        <p:nvSpPr>
          <p:cNvPr id="59" name="TextBox 58">
            <a:extLst>
              <a:ext uri="{FF2B5EF4-FFF2-40B4-BE49-F238E27FC236}">
                <a16:creationId xmlns=""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t>Checklist security</a:t>
            </a:r>
          </a:p>
        </p:txBody>
      </p:sp>
      <p:sp>
        <p:nvSpPr>
          <p:cNvPr id="61" name="TextBox 60">
            <a:extLst>
              <a:ext uri="{FF2B5EF4-FFF2-40B4-BE49-F238E27FC236}">
                <a16:creationId xmlns=""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t>Checklist</a:t>
            </a:r>
          </a:p>
        </p:txBody>
      </p:sp>
      <p:sp>
        <p:nvSpPr>
          <p:cNvPr id="63" name="TextBox 62">
            <a:extLst>
              <a:ext uri="{FF2B5EF4-FFF2-40B4-BE49-F238E27FC236}">
                <a16:creationId xmlns=""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t>AWS Trusted Advisor</a:t>
            </a:r>
          </a:p>
        </p:txBody>
      </p:sp>
      <p:pic>
        <p:nvPicPr>
          <p:cNvPr id="65" name="Graphic 64">
            <a:extLst>
              <a:ext uri="{FF2B5EF4-FFF2-40B4-BE49-F238E27FC236}">
                <a16:creationId xmlns="" xmlns:a16="http://schemas.microsoft.com/office/drawing/2014/main" id="{7A1ADD7B-9B39-934C-9E90-785721A711A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406034" y="3976727"/>
            <a:ext cx="469900" cy="469900"/>
          </a:xfrm>
          <a:prstGeom prst="rect">
            <a:avLst/>
          </a:prstGeom>
        </p:spPr>
      </p:pic>
      <p:pic>
        <p:nvPicPr>
          <p:cNvPr id="67" name="Graphic 66">
            <a:extLst>
              <a:ext uri="{FF2B5EF4-FFF2-40B4-BE49-F238E27FC236}">
                <a16:creationId xmlns="" xmlns:a16="http://schemas.microsoft.com/office/drawing/2014/main" id="{A0F291FA-C665-AD48-8DD6-1244A6A5452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450910" y="4940140"/>
            <a:ext cx="469900" cy="469900"/>
          </a:xfrm>
          <a:prstGeom prst="rect">
            <a:avLst/>
          </a:prstGeom>
        </p:spPr>
      </p:pic>
      <p:pic>
        <p:nvPicPr>
          <p:cNvPr id="69" name="Graphic 68">
            <a:extLst>
              <a:ext uri="{FF2B5EF4-FFF2-40B4-BE49-F238E27FC236}">
                <a16:creationId xmlns="" xmlns:a16="http://schemas.microsoft.com/office/drawing/2014/main" id="{31E6A0A6-BE76-0145-AF41-FFCB901DB8B9}"/>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771089" y="3941693"/>
            <a:ext cx="469900" cy="469900"/>
          </a:xfrm>
          <a:prstGeom prst="rect">
            <a:avLst/>
          </a:prstGeom>
        </p:spPr>
      </p:pic>
      <p:pic>
        <p:nvPicPr>
          <p:cNvPr id="71" name="Graphic 70">
            <a:extLst>
              <a:ext uri="{FF2B5EF4-FFF2-40B4-BE49-F238E27FC236}">
                <a16:creationId xmlns="" xmlns:a16="http://schemas.microsoft.com/office/drawing/2014/main" id="{B0B1B996-9B22-4947-8C88-DC62E22503D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167444" y="3964987"/>
            <a:ext cx="469900" cy="469900"/>
          </a:xfrm>
          <a:prstGeom prst="rect">
            <a:avLst/>
          </a:prstGeom>
        </p:spPr>
      </p:pic>
      <p:pic>
        <p:nvPicPr>
          <p:cNvPr id="73" name="Graphic 72">
            <a:extLst>
              <a:ext uri="{FF2B5EF4-FFF2-40B4-BE49-F238E27FC236}">
                <a16:creationId xmlns="" xmlns:a16="http://schemas.microsoft.com/office/drawing/2014/main" id="{0E5CFF24-5732-3A48-A951-FB9FA34A0A05}"/>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673595" y="2551217"/>
            <a:ext cx="711200" cy="711200"/>
          </a:xfrm>
          <a:prstGeom prst="rect">
            <a:avLst/>
          </a:prstGeom>
        </p:spPr>
      </p:pic>
      <p:pic>
        <p:nvPicPr>
          <p:cNvPr id="75" name="Graphic 74">
            <a:extLst>
              <a:ext uri="{FF2B5EF4-FFF2-40B4-BE49-F238E27FC236}">
                <a16:creationId xmlns="" xmlns:a16="http://schemas.microsoft.com/office/drawing/2014/main" id="{CCE2DAC1-5FBD-E043-8131-01D91A164258}"/>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673595" y="1294273"/>
            <a:ext cx="711200" cy="711200"/>
          </a:xfrm>
          <a:prstGeom prst="rect">
            <a:avLst/>
          </a:prstGeom>
        </p:spPr>
      </p:pic>
      <p:sp>
        <p:nvSpPr>
          <p:cNvPr id="40" name="TextBox 39">
            <a:extLst>
              <a:ext uri="{FF2B5EF4-FFF2-40B4-BE49-F238E27FC236}">
                <a16:creationId xmlns=""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t>AWS Well-Architected Tool </a:t>
            </a:r>
          </a:p>
        </p:txBody>
      </p:sp>
      <p:sp>
        <p:nvSpPr>
          <p:cNvPr id="41" name="TextBox 40">
            <a:extLst>
              <a:ext uri="{FF2B5EF4-FFF2-40B4-BE49-F238E27FC236}">
                <a16:creationId xmlns=""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t>AWS Well-Architected Tool </a:t>
            </a:r>
          </a:p>
        </p:txBody>
      </p:sp>
      <p:pic>
        <p:nvPicPr>
          <p:cNvPr id="6" name="Graphic 5">
            <a:extLst>
              <a:ext uri="{FF2B5EF4-FFF2-40B4-BE49-F238E27FC236}">
                <a16:creationId xmlns="" xmlns:a16="http://schemas.microsoft.com/office/drawing/2014/main" id="{E7B5E2D6-97D8-3048-83E4-EC71E8911050}"/>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7187726" y="1285571"/>
            <a:ext cx="711200" cy="711200"/>
          </a:xfrm>
          <a:prstGeom prst="rect">
            <a:avLst/>
          </a:prstGeom>
        </p:spPr>
      </p:pic>
      <p:pic>
        <p:nvPicPr>
          <p:cNvPr id="8" name="Graphic 7">
            <a:extLst>
              <a:ext uri="{FF2B5EF4-FFF2-40B4-BE49-F238E27FC236}">
                <a16:creationId xmlns="" xmlns:a16="http://schemas.microsoft.com/office/drawing/2014/main" id="{259B2179-4663-E44C-9DB1-7A0E440F92EE}"/>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187726" y="2551217"/>
            <a:ext cx="711200" cy="711200"/>
          </a:xfrm>
          <a:prstGeom prst="rect">
            <a:avLst/>
          </a:prstGeom>
        </p:spPr>
      </p:pic>
      <p:cxnSp>
        <p:nvCxnSpPr>
          <p:cNvPr id="24" name="Straight Connector 23">
            <a:extLst>
              <a:ext uri="{FF2B5EF4-FFF2-40B4-BE49-F238E27FC236}">
                <a16:creationId xmlns="" xmlns:a16="http://schemas.microsoft.com/office/drawing/2014/main" id="{A68954C3-6A2C-A24E-ACDC-DDC2E14C1B9A}"/>
              </a:ext>
            </a:extLst>
          </p:cNvPr>
          <p:cNvCxnSpPr>
            <a:cxnSpLocks/>
          </p:cNvCxnSpPr>
          <p:nvPr/>
        </p:nvCxnSpPr>
        <p:spPr>
          <a:xfrm>
            <a:off x="895562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D7D4DA17-B165-8243-A5A0-339CA98E7999}"/>
              </a:ext>
            </a:extLst>
          </p:cNvPr>
          <p:cNvSpPr txBox="1"/>
          <p:nvPr/>
        </p:nvSpPr>
        <p:spPr>
          <a:xfrm>
            <a:off x="9056061" y="2005473"/>
            <a:ext cx="2301904" cy="307777"/>
          </a:xfrm>
          <a:prstGeom prst="rect">
            <a:avLst/>
          </a:prstGeom>
          <a:noFill/>
        </p:spPr>
        <p:txBody>
          <a:bodyPr wrap="square" rtlCol="0">
            <a:spAutoFit/>
          </a:bodyPr>
          <a:lstStyle/>
          <a:p>
            <a:pPr algn="ctr"/>
            <a:r>
              <a:rPr lang="en-US" sz="1400" dirty="0"/>
              <a:t>AWS Control Tower</a:t>
            </a:r>
          </a:p>
        </p:txBody>
      </p:sp>
      <p:sp>
        <p:nvSpPr>
          <p:cNvPr id="26" name="TextBox 25">
            <a:extLst>
              <a:ext uri="{FF2B5EF4-FFF2-40B4-BE49-F238E27FC236}">
                <a16:creationId xmlns="" xmlns:a16="http://schemas.microsoft.com/office/drawing/2014/main" id="{3CF169A4-08CD-1C4E-9A61-D5B2E7FFFCFA}"/>
              </a:ext>
            </a:extLst>
          </p:cNvPr>
          <p:cNvSpPr txBox="1"/>
          <p:nvPr/>
        </p:nvSpPr>
        <p:spPr>
          <a:xfrm>
            <a:off x="9056061" y="3340659"/>
            <a:ext cx="2301904" cy="307777"/>
          </a:xfrm>
          <a:prstGeom prst="rect">
            <a:avLst/>
          </a:prstGeom>
          <a:noFill/>
        </p:spPr>
        <p:txBody>
          <a:bodyPr wrap="square" rtlCol="0">
            <a:spAutoFit/>
          </a:bodyPr>
          <a:lstStyle/>
          <a:p>
            <a:pPr algn="ctr"/>
            <a:r>
              <a:rPr lang="en-US" sz="1400" dirty="0"/>
              <a:t>AWS Control Tower</a:t>
            </a:r>
          </a:p>
        </p:txBody>
      </p:sp>
      <p:pic>
        <p:nvPicPr>
          <p:cNvPr id="7" name="Graphic 6">
            <a:extLst>
              <a:ext uri="{FF2B5EF4-FFF2-40B4-BE49-F238E27FC236}">
                <a16:creationId xmlns="" xmlns:a16="http://schemas.microsoft.com/office/drawing/2014/main" id="{45B3F01C-2DA1-9A43-9886-002863D25720}"/>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9880600" y="2551217"/>
            <a:ext cx="711200" cy="711200"/>
          </a:xfrm>
          <a:prstGeom prst="rect">
            <a:avLst/>
          </a:prstGeom>
        </p:spPr>
      </p:pic>
      <p:pic>
        <p:nvPicPr>
          <p:cNvPr id="11" name="Graphic 10">
            <a:extLst>
              <a:ext uri="{FF2B5EF4-FFF2-40B4-BE49-F238E27FC236}">
                <a16:creationId xmlns="" xmlns:a16="http://schemas.microsoft.com/office/drawing/2014/main" id="{F43F6303-80FF-354C-89EB-D0BE7ECE7A6B}"/>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9851413" y="1281058"/>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74</a:t>
            </a:fld>
            <a:endParaRPr lang="en-US" dirty="0"/>
          </a:p>
        </p:txBody>
      </p:sp>
      <p:pic>
        <p:nvPicPr>
          <p:cNvPr id="4" name="Graphic 3">
            <a:extLst>
              <a:ext uri="{FF2B5EF4-FFF2-40B4-BE49-F238E27FC236}">
                <a16:creationId xmlns="" xmlns:a16="http://schemas.microsoft.com/office/drawing/2014/main" id="{D4A3A69E-433D-FB44-84C1-DAB2B7E9FCB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94592" y="3533698"/>
            <a:ext cx="952500" cy="952500"/>
          </a:xfrm>
          <a:prstGeom prst="rect">
            <a:avLst/>
          </a:prstGeom>
        </p:spPr>
      </p:pic>
      <p:pic>
        <p:nvPicPr>
          <p:cNvPr id="5" name="Graphic 4">
            <a:extLst>
              <a:ext uri="{FF2B5EF4-FFF2-40B4-BE49-F238E27FC236}">
                <a16:creationId xmlns="" xmlns:a16="http://schemas.microsoft.com/office/drawing/2014/main" id="{BB2E0385-5B41-9E4A-8CA3-ECBC5863D6E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94592" y="2280621"/>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75</a:t>
            </a:fld>
            <a:endParaRPr lang="en-US" dirty="0"/>
          </a:p>
        </p:txBody>
      </p:sp>
      <p:sp>
        <p:nvSpPr>
          <p:cNvPr id="3" name="Title 2">
            <a:extLst>
              <a:ext uri="{FF2B5EF4-FFF2-40B4-BE49-F238E27FC236}">
                <a16:creationId xmlns=""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 xmlns:a16="http://schemas.microsoft.com/office/drawing/2014/main" id="{60EC580B-835C-5F4D-BC01-EF781950F6AA}"/>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 xmlns:a16="http://schemas.microsoft.com/office/drawing/2014/main" id="{CD640887-C7AA-3C41-A57F-07A4BF81706B}"/>
              </a:ext>
            </a:extLst>
          </p:cNvPr>
          <p:cNvSpPr txBox="1"/>
          <p:nvPr/>
        </p:nvSpPr>
        <p:spPr>
          <a:xfrm>
            <a:off x="1873406" y="1821482"/>
            <a:ext cx="2301904" cy="523220"/>
          </a:xfrm>
          <a:prstGeom prst="rect">
            <a:avLst/>
          </a:prstGeom>
          <a:noFill/>
        </p:spPr>
        <p:txBody>
          <a:bodyPr wrap="square" rtlCol="0">
            <a:spAutoFit/>
          </a:bodyPr>
          <a:lstStyle/>
          <a:p>
            <a:pPr algn="ctr"/>
            <a:r>
              <a:rPr lang="en-US" sz="1400" dirty="0"/>
              <a:t>Amazon Elastic Transcoder</a:t>
            </a:r>
          </a:p>
        </p:txBody>
      </p:sp>
      <p:cxnSp>
        <p:nvCxnSpPr>
          <p:cNvPr id="7" name="Straight Connector 6">
            <a:extLst>
              <a:ext uri="{FF2B5EF4-FFF2-40B4-BE49-F238E27FC236}">
                <a16:creationId xmlns=""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t>Amazon Kinesis Video Streams</a:t>
            </a:r>
          </a:p>
        </p:txBody>
      </p:sp>
      <p:sp>
        <p:nvSpPr>
          <p:cNvPr id="11" name="TextBox 10">
            <a:extLst>
              <a:ext uri="{FF2B5EF4-FFF2-40B4-BE49-F238E27FC236}">
                <a16:creationId xmlns=""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2" name="TextBox 11">
            <a:extLst>
              <a:ext uri="{FF2B5EF4-FFF2-40B4-BE49-F238E27FC236}">
                <a16:creationId xmlns="" xmlns:a16="http://schemas.microsoft.com/office/drawing/2014/main" id="{C5EF937E-F831-A94B-BB65-8F5026890BD9}"/>
              </a:ext>
            </a:extLst>
          </p:cNvPr>
          <p:cNvSpPr txBox="1"/>
          <p:nvPr/>
        </p:nvSpPr>
        <p:spPr>
          <a:xfrm>
            <a:off x="9043640" y="1821482"/>
            <a:ext cx="2301904" cy="307777"/>
          </a:xfrm>
          <a:prstGeom prst="rect">
            <a:avLst/>
          </a:prstGeom>
          <a:noFill/>
        </p:spPr>
        <p:txBody>
          <a:bodyPr wrap="square" rtlCol="0">
            <a:spAutoFit/>
          </a:bodyPr>
          <a:lstStyle/>
          <a:p>
            <a:pPr algn="ctr"/>
            <a:r>
              <a:rPr lang="en-US" sz="1400" dirty="0"/>
              <a:t>AWS Elemental </a:t>
            </a:r>
            <a:r>
              <a:rPr lang="en-US" sz="1400" dirty="0" err="1"/>
              <a:t>MediaLive</a:t>
            </a:r>
            <a:endParaRPr lang="en-US" sz="1400" dirty="0"/>
          </a:p>
        </p:txBody>
      </p:sp>
      <p:sp>
        <p:nvSpPr>
          <p:cNvPr id="13" name="TextBox 12">
            <a:extLst>
              <a:ext uri="{FF2B5EF4-FFF2-40B4-BE49-F238E27FC236}">
                <a16:creationId xmlns="" xmlns:a16="http://schemas.microsoft.com/office/drawing/2014/main" id="{5694E00B-7B29-8F4A-981E-EF04666E3AB9}"/>
              </a:ext>
            </a:extLst>
          </p:cNvPr>
          <p:cNvSpPr txBox="1"/>
          <p:nvPr/>
        </p:nvSpPr>
        <p:spPr>
          <a:xfrm>
            <a:off x="1873406" y="3228532"/>
            <a:ext cx="2301904" cy="523220"/>
          </a:xfrm>
          <a:prstGeom prst="rect">
            <a:avLst/>
          </a:prstGeom>
          <a:noFill/>
        </p:spPr>
        <p:txBody>
          <a:bodyPr wrap="square" rtlCol="0">
            <a:spAutoFit/>
          </a:bodyPr>
          <a:lstStyle/>
          <a:p>
            <a:pPr algn="ctr"/>
            <a:r>
              <a:rPr lang="en-US" sz="1400" dirty="0"/>
              <a:t>Amazon Elastic Transcoder</a:t>
            </a:r>
          </a:p>
        </p:txBody>
      </p:sp>
      <p:sp>
        <p:nvSpPr>
          <p:cNvPr id="14" name="TextBox 13">
            <a:extLst>
              <a:ext uri="{FF2B5EF4-FFF2-40B4-BE49-F238E27FC236}">
                <a16:creationId xmlns=""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t>Amazon Kinesis Video Streams</a:t>
            </a:r>
          </a:p>
        </p:txBody>
      </p:sp>
      <p:sp>
        <p:nvSpPr>
          <p:cNvPr id="15" name="TextBox 14">
            <a:extLst>
              <a:ext uri="{FF2B5EF4-FFF2-40B4-BE49-F238E27FC236}">
                <a16:creationId xmlns=""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6" name="TextBox 15">
            <a:extLst>
              <a:ext uri="{FF2B5EF4-FFF2-40B4-BE49-F238E27FC236}">
                <a16:creationId xmlns="" xmlns:a16="http://schemas.microsoft.com/office/drawing/2014/main" id="{B5273C3A-7315-9F43-B3D5-46F5D1810DA0}"/>
              </a:ext>
            </a:extLst>
          </p:cNvPr>
          <p:cNvSpPr txBox="1"/>
          <p:nvPr/>
        </p:nvSpPr>
        <p:spPr>
          <a:xfrm>
            <a:off x="9043640" y="3228532"/>
            <a:ext cx="2301904" cy="307777"/>
          </a:xfrm>
          <a:prstGeom prst="rect">
            <a:avLst/>
          </a:prstGeom>
          <a:noFill/>
        </p:spPr>
        <p:txBody>
          <a:bodyPr wrap="square" rtlCol="0">
            <a:spAutoFit/>
          </a:bodyPr>
          <a:lstStyle/>
          <a:p>
            <a:pPr algn="ctr"/>
            <a:r>
              <a:rPr lang="en-US" sz="1400" dirty="0"/>
              <a:t>AWS Elemental </a:t>
            </a:r>
            <a:r>
              <a:rPr lang="en-US" sz="1400" dirty="0" err="1"/>
              <a:t>MediaLive</a:t>
            </a:r>
            <a:endParaRPr lang="en-US" sz="1400" dirty="0"/>
          </a:p>
        </p:txBody>
      </p:sp>
      <p:pic>
        <p:nvPicPr>
          <p:cNvPr id="52" name="Graphic 51">
            <a:extLst>
              <a:ext uri="{FF2B5EF4-FFF2-40B4-BE49-F238E27FC236}">
                <a16:creationId xmlns="" xmlns:a16="http://schemas.microsoft.com/office/drawing/2014/main" id="{0F61DFE4-94FC-3C45-B790-04618883383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494083"/>
            <a:ext cx="711200" cy="711200"/>
          </a:xfrm>
          <a:prstGeom prst="rect">
            <a:avLst/>
          </a:prstGeom>
        </p:spPr>
      </p:pic>
      <p:pic>
        <p:nvPicPr>
          <p:cNvPr id="53" name="Graphic 52">
            <a:extLst>
              <a:ext uri="{FF2B5EF4-FFF2-40B4-BE49-F238E27FC236}">
                <a16:creationId xmlns="" xmlns:a16="http://schemas.microsoft.com/office/drawing/2014/main" id="{D3F6FD94-D11C-9647-A0F5-B426D1C31C4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099440"/>
            <a:ext cx="711200" cy="711200"/>
          </a:xfrm>
          <a:prstGeom prst="rect">
            <a:avLst/>
          </a:prstGeom>
        </p:spPr>
      </p:pic>
      <p:pic>
        <p:nvPicPr>
          <p:cNvPr id="54" name="Graphic 53">
            <a:extLst>
              <a:ext uri="{FF2B5EF4-FFF2-40B4-BE49-F238E27FC236}">
                <a16:creationId xmlns="" xmlns:a16="http://schemas.microsoft.com/office/drawing/2014/main" id="{711D6F9B-EA50-1346-9DB2-15F35A646BB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494083"/>
            <a:ext cx="711200" cy="711200"/>
          </a:xfrm>
          <a:prstGeom prst="rect">
            <a:avLst/>
          </a:prstGeom>
        </p:spPr>
      </p:pic>
      <p:pic>
        <p:nvPicPr>
          <p:cNvPr id="55" name="Graphic 54">
            <a:extLst>
              <a:ext uri="{FF2B5EF4-FFF2-40B4-BE49-F238E27FC236}">
                <a16:creationId xmlns="" xmlns:a16="http://schemas.microsoft.com/office/drawing/2014/main" id="{E3DCC949-75E1-C34A-A7C4-9F3B6C2E9E62}"/>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099440"/>
            <a:ext cx="711200" cy="711200"/>
          </a:xfrm>
          <a:prstGeom prst="rect">
            <a:avLst/>
          </a:prstGeom>
        </p:spPr>
      </p:pic>
      <p:pic>
        <p:nvPicPr>
          <p:cNvPr id="56" name="Graphic 55">
            <a:extLst>
              <a:ext uri="{FF2B5EF4-FFF2-40B4-BE49-F238E27FC236}">
                <a16:creationId xmlns="" xmlns:a16="http://schemas.microsoft.com/office/drawing/2014/main" id="{79B7E779-7E72-F44A-9708-5E4D9BF7BAD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19177" y="2494083"/>
            <a:ext cx="711200" cy="711200"/>
          </a:xfrm>
          <a:prstGeom prst="rect">
            <a:avLst/>
          </a:prstGeom>
        </p:spPr>
      </p:pic>
      <p:pic>
        <p:nvPicPr>
          <p:cNvPr id="57" name="Graphic 56">
            <a:extLst>
              <a:ext uri="{FF2B5EF4-FFF2-40B4-BE49-F238E27FC236}">
                <a16:creationId xmlns="" xmlns:a16="http://schemas.microsoft.com/office/drawing/2014/main" id="{3F0D6EEC-C32F-804B-A75F-B37CC995773B}"/>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19177" y="1099440"/>
            <a:ext cx="711200" cy="711200"/>
          </a:xfrm>
          <a:prstGeom prst="rect">
            <a:avLst/>
          </a:prstGeom>
        </p:spPr>
      </p:pic>
      <p:pic>
        <p:nvPicPr>
          <p:cNvPr id="60" name="Graphic 59">
            <a:extLst>
              <a:ext uri="{FF2B5EF4-FFF2-40B4-BE49-F238E27FC236}">
                <a16:creationId xmlns="" xmlns:a16="http://schemas.microsoft.com/office/drawing/2014/main" id="{59E95712-1D8C-EB4E-A341-085E86F7D16E}"/>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38992" y="2494083"/>
            <a:ext cx="711200" cy="711200"/>
          </a:xfrm>
          <a:prstGeom prst="rect">
            <a:avLst/>
          </a:prstGeom>
        </p:spPr>
      </p:pic>
      <p:pic>
        <p:nvPicPr>
          <p:cNvPr id="61" name="Graphic 60">
            <a:extLst>
              <a:ext uri="{FF2B5EF4-FFF2-40B4-BE49-F238E27FC236}">
                <a16:creationId xmlns="" xmlns:a16="http://schemas.microsoft.com/office/drawing/2014/main" id="{6388A514-2F9B-5F41-A832-9607988D95BA}"/>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38992" y="1099440"/>
            <a:ext cx="711200" cy="711200"/>
          </a:xfrm>
          <a:prstGeom prst="rect">
            <a:avLst/>
          </a:prstGeom>
        </p:spPr>
      </p:pic>
    </p:spTree>
    <p:extLst>
      <p:ext uri="{BB962C8B-B14F-4D97-AF65-F5344CB8AC3E}">
        <p14:creationId xmlns:p14="http://schemas.microsoft.com/office/powerpoint/2010/main" val="4029054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76</a:t>
            </a:fld>
            <a:endParaRPr lang="en-US" dirty="0"/>
          </a:p>
        </p:txBody>
      </p:sp>
      <p:sp>
        <p:nvSpPr>
          <p:cNvPr id="3" name="Title 2">
            <a:extLst>
              <a:ext uri="{FF2B5EF4-FFF2-40B4-BE49-F238E27FC236}">
                <a16:creationId xmlns=""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 xmlns:a16="http://schemas.microsoft.com/office/drawing/2014/main" id="{60EC580B-835C-5F4D-BC01-EF781950F6AA}"/>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 xmlns:a16="http://schemas.microsoft.com/office/drawing/2014/main" id="{CD640887-C7AA-3C41-A57F-07A4BF81706B}"/>
              </a:ext>
            </a:extLst>
          </p:cNvPr>
          <p:cNvSpPr txBox="1"/>
          <p:nvPr/>
        </p:nvSpPr>
        <p:spPr>
          <a:xfrm>
            <a:off x="4175311" y="1870826"/>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cxnSp>
        <p:nvCxnSpPr>
          <p:cNvPr id="7" name="Straight Connector 6">
            <a:extLst>
              <a:ext uri="{FF2B5EF4-FFF2-40B4-BE49-F238E27FC236}">
                <a16:creationId xmlns=""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CC786982-A9CE-C94D-8B29-DFF930FEB357}"/>
              </a:ext>
            </a:extLst>
          </p:cNvPr>
          <p:cNvSpPr txBox="1"/>
          <p:nvPr/>
        </p:nvSpPr>
        <p:spPr>
          <a:xfrm>
            <a:off x="6517067" y="1870826"/>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1" name="TextBox 10">
            <a:extLst>
              <a:ext uri="{FF2B5EF4-FFF2-40B4-BE49-F238E27FC236}">
                <a16:creationId xmlns="" xmlns:a16="http://schemas.microsoft.com/office/drawing/2014/main" id="{FDA19FC7-4C91-7B4D-AF89-C9369A94CD98}"/>
              </a:ext>
            </a:extLst>
          </p:cNvPr>
          <p:cNvSpPr txBox="1"/>
          <p:nvPr/>
        </p:nvSpPr>
        <p:spPr>
          <a:xfrm>
            <a:off x="8981486" y="1870826"/>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sp>
        <p:nvSpPr>
          <p:cNvPr id="13" name="TextBox 12">
            <a:extLst>
              <a:ext uri="{FF2B5EF4-FFF2-40B4-BE49-F238E27FC236}">
                <a16:creationId xmlns="" xmlns:a16="http://schemas.microsoft.com/office/drawing/2014/main" id="{02F8CF99-40F8-E94A-92C7-A51DBADCC2F5}"/>
              </a:ext>
            </a:extLst>
          </p:cNvPr>
          <p:cNvSpPr txBox="1"/>
          <p:nvPr/>
        </p:nvSpPr>
        <p:spPr>
          <a:xfrm>
            <a:off x="4175311" y="3206230"/>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4" name="TextBox 13">
            <a:extLst>
              <a:ext uri="{FF2B5EF4-FFF2-40B4-BE49-F238E27FC236}">
                <a16:creationId xmlns="" xmlns:a16="http://schemas.microsoft.com/office/drawing/2014/main" id="{293FFB2E-FFD6-B545-83E6-749C6D270F20}"/>
              </a:ext>
            </a:extLst>
          </p:cNvPr>
          <p:cNvSpPr txBox="1"/>
          <p:nvPr/>
        </p:nvSpPr>
        <p:spPr>
          <a:xfrm>
            <a:off x="6517067" y="3206230"/>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5" name="TextBox 14">
            <a:extLst>
              <a:ext uri="{FF2B5EF4-FFF2-40B4-BE49-F238E27FC236}">
                <a16:creationId xmlns="" xmlns:a16="http://schemas.microsoft.com/office/drawing/2014/main" id="{80C43F03-9843-1043-87B7-E814ED522E21}"/>
              </a:ext>
            </a:extLst>
          </p:cNvPr>
          <p:cNvSpPr txBox="1"/>
          <p:nvPr/>
        </p:nvSpPr>
        <p:spPr>
          <a:xfrm>
            <a:off x="8981486" y="3206230"/>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pic>
        <p:nvPicPr>
          <p:cNvPr id="16" name="Graphic 15">
            <a:extLst>
              <a:ext uri="{FF2B5EF4-FFF2-40B4-BE49-F238E27FC236}">
                <a16:creationId xmlns="" xmlns:a16="http://schemas.microsoft.com/office/drawing/2014/main" id="{D01363BA-7E6F-0E4D-9C08-F2F1C58D787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776838" y="2478659"/>
            <a:ext cx="711200" cy="711200"/>
          </a:xfrm>
          <a:prstGeom prst="rect">
            <a:avLst/>
          </a:prstGeom>
        </p:spPr>
      </p:pic>
      <p:pic>
        <p:nvPicPr>
          <p:cNvPr id="17" name="Graphic 16">
            <a:extLst>
              <a:ext uri="{FF2B5EF4-FFF2-40B4-BE49-F238E27FC236}">
                <a16:creationId xmlns="" xmlns:a16="http://schemas.microsoft.com/office/drawing/2014/main" id="{DB2CF8ED-7FF6-D348-B543-E9D93BB0E52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76838" y="1143255"/>
            <a:ext cx="711200" cy="711200"/>
          </a:xfrm>
          <a:prstGeom prst="rect">
            <a:avLst/>
          </a:prstGeom>
        </p:spPr>
      </p:pic>
      <p:pic>
        <p:nvPicPr>
          <p:cNvPr id="28" name="Graphic 27">
            <a:extLst>
              <a:ext uri="{FF2B5EF4-FFF2-40B4-BE49-F238E27FC236}">
                <a16:creationId xmlns="" xmlns:a16="http://schemas.microsoft.com/office/drawing/2014/main" id="{FF7692DF-ABED-6846-8911-0F7295FA7B6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70663" y="2478659"/>
            <a:ext cx="711200" cy="711200"/>
          </a:xfrm>
          <a:prstGeom prst="rect">
            <a:avLst/>
          </a:prstGeom>
        </p:spPr>
      </p:pic>
      <p:pic>
        <p:nvPicPr>
          <p:cNvPr id="29" name="Graphic 28">
            <a:extLst>
              <a:ext uri="{FF2B5EF4-FFF2-40B4-BE49-F238E27FC236}">
                <a16:creationId xmlns="" xmlns:a16="http://schemas.microsoft.com/office/drawing/2014/main" id="{56F94FF8-D45B-D34F-9831-C00C141B5E9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70663" y="1143255"/>
            <a:ext cx="711200" cy="711200"/>
          </a:xfrm>
          <a:prstGeom prst="rect">
            <a:avLst/>
          </a:prstGeom>
        </p:spPr>
      </p:pic>
      <p:pic>
        <p:nvPicPr>
          <p:cNvPr id="30" name="Graphic 29">
            <a:extLst>
              <a:ext uri="{FF2B5EF4-FFF2-40B4-BE49-F238E27FC236}">
                <a16:creationId xmlns="" xmlns:a16="http://schemas.microsoft.com/office/drawing/2014/main" id="{8BF156F0-1C3E-C247-BC2B-887186B89930}"/>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12419" y="2478659"/>
            <a:ext cx="711200" cy="711200"/>
          </a:xfrm>
          <a:prstGeom prst="rect">
            <a:avLst/>
          </a:prstGeom>
        </p:spPr>
      </p:pic>
      <p:pic>
        <p:nvPicPr>
          <p:cNvPr id="31" name="Graphic 30">
            <a:extLst>
              <a:ext uri="{FF2B5EF4-FFF2-40B4-BE49-F238E27FC236}">
                <a16:creationId xmlns="" xmlns:a16="http://schemas.microsoft.com/office/drawing/2014/main" id="{C3FA5B0B-85D5-B24F-931B-2DC86CADE692}"/>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12419" y="1143255"/>
            <a:ext cx="711200" cy="711200"/>
          </a:xfrm>
          <a:prstGeom prst="rect">
            <a:avLst/>
          </a:prstGeom>
        </p:spPr>
      </p:pic>
      <p:pic>
        <p:nvPicPr>
          <p:cNvPr id="32" name="Graphic 31">
            <a:extLst>
              <a:ext uri="{FF2B5EF4-FFF2-40B4-BE49-F238E27FC236}">
                <a16:creationId xmlns="" xmlns:a16="http://schemas.microsoft.com/office/drawing/2014/main" id="{E8321541-4E43-4E4A-B03B-CCA48DE349DA}"/>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717433" y="2478659"/>
            <a:ext cx="711200" cy="711200"/>
          </a:xfrm>
          <a:prstGeom prst="rect">
            <a:avLst/>
          </a:prstGeom>
        </p:spPr>
      </p:pic>
      <p:pic>
        <p:nvPicPr>
          <p:cNvPr id="33" name="Graphic 32">
            <a:extLst>
              <a:ext uri="{FF2B5EF4-FFF2-40B4-BE49-F238E27FC236}">
                <a16:creationId xmlns="" xmlns:a16="http://schemas.microsoft.com/office/drawing/2014/main" id="{23E3C807-0DFC-7548-A436-A42A87D1C0B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717433" y="1143255"/>
            <a:ext cx="711200" cy="711200"/>
          </a:xfrm>
          <a:prstGeom prst="rect">
            <a:avLst/>
          </a:prstGeom>
        </p:spPr>
      </p:pic>
      <p:sp>
        <p:nvSpPr>
          <p:cNvPr id="34" name="TextBox 33">
            <a:extLst>
              <a:ext uri="{FF2B5EF4-FFF2-40B4-BE49-F238E27FC236}">
                <a16:creationId xmlns="" xmlns:a16="http://schemas.microsoft.com/office/drawing/2014/main" id="{1D58A6A3-F583-5544-9595-CFEED430D93E}"/>
              </a:ext>
            </a:extLst>
          </p:cNvPr>
          <p:cNvSpPr txBox="1"/>
          <p:nvPr/>
        </p:nvSpPr>
        <p:spPr>
          <a:xfrm>
            <a:off x="1922081" y="1870826"/>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
        <p:nvSpPr>
          <p:cNvPr id="35" name="TextBox 34">
            <a:extLst>
              <a:ext uri="{FF2B5EF4-FFF2-40B4-BE49-F238E27FC236}">
                <a16:creationId xmlns="" xmlns:a16="http://schemas.microsoft.com/office/drawing/2014/main" id="{BD2F6B3F-D8A5-D849-BA3C-3A6A9B6DD0F8}"/>
              </a:ext>
            </a:extLst>
          </p:cNvPr>
          <p:cNvSpPr txBox="1"/>
          <p:nvPr/>
        </p:nvSpPr>
        <p:spPr>
          <a:xfrm>
            <a:off x="1922081" y="3206230"/>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Tree>
    <p:extLst>
      <p:ext uri="{BB962C8B-B14F-4D97-AF65-F5344CB8AC3E}">
        <p14:creationId xmlns:p14="http://schemas.microsoft.com/office/powerpoint/2010/main" val="1250849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8FADB3-4E2B-0547-9811-1164C5076F1E}"/>
              </a:ext>
            </a:extLst>
          </p:cNvPr>
          <p:cNvSpPr>
            <a:spLocks noGrp="1"/>
          </p:cNvSpPr>
          <p:nvPr>
            <p:ph type="title"/>
          </p:nvPr>
        </p:nvSpPr>
        <p:spPr/>
        <p:txBody>
          <a:bodyPr/>
          <a:lstStyle/>
          <a:p>
            <a:r>
              <a:rPr lang="en-US" dirty="0"/>
              <a:t>Migration and Transfer</a:t>
            </a:r>
          </a:p>
        </p:txBody>
      </p:sp>
      <p:sp>
        <p:nvSpPr>
          <p:cNvPr id="3" name="Slide Number Placeholder 2">
            <a:extLst>
              <a:ext uri="{FF2B5EF4-FFF2-40B4-BE49-F238E27FC236}">
                <a16:creationId xmlns=""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77</a:t>
            </a:fld>
            <a:endParaRPr lang="en-US" dirty="0"/>
          </a:p>
        </p:txBody>
      </p:sp>
      <p:pic>
        <p:nvPicPr>
          <p:cNvPr id="7" name="Graphic 6">
            <a:extLst>
              <a:ext uri="{FF2B5EF4-FFF2-40B4-BE49-F238E27FC236}">
                <a16:creationId xmlns="" xmlns:a16="http://schemas.microsoft.com/office/drawing/2014/main" id="{5C332E96-56F5-AA44-8A8B-B43B9DAD7B5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00062" y="2280621"/>
            <a:ext cx="952500" cy="952500"/>
          </a:xfrm>
          <a:prstGeom prst="rect">
            <a:avLst/>
          </a:prstGeom>
        </p:spPr>
      </p:pic>
      <p:pic>
        <p:nvPicPr>
          <p:cNvPr id="9" name="Graphic 8">
            <a:extLst>
              <a:ext uri="{FF2B5EF4-FFF2-40B4-BE49-F238E27FC236}">
                <a16:creationId xmlns="" xmlns:a16="http://schemas.microsoft.com/office/drawing/2014/main" id="{5165DE82-197C-5B49-8156-FFE4F8CF0DF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00062" y="3533698"/>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78</a:t>
            </a:fld>
            <a:endParaRPr lang="en-US" dirty="0"/>
          </a:p>
        </p:txBody>
      </p:sp>
      <p:sp>
        <p:nvSpPr>
          <p:cNvPr id="3" name="Title 2">
            <a:extLst>
              <a:ext uri="{FF2B5EF4-FFF2-40B4-BE49-F238E27FC236}">
                <a16:creationId xmlns="" xmlns:a16="http://schemas.microsoft.com/office/drawing/2014/main"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 xmlns:a16="http://schemas.microsoft.com/office/drawing/2014/main" id="{DC557D48-EA79-7A46-AE1B-01BC7550C1FC}"/>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t>AWS Application Discovery Service</a:t>
            </a:r>
          </a:p>
        </p:txBody>
      </p:sp>
      <p:cxnSp>
        <p:nvCxnSpPr>
          <p:cNvPr id="7" name="Straight Connector 6">
            <a:extLst>
              <a:ext uri="{FF2B5EF4-FFF2-40B4-BE49-F238E27FC236}">
                <a16:creationId xmlns=""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t>AWS Database Migration Service</a:t>
            </a:r>
          </a:p>
        </p:txBody>
      </p:sp>
      <p:sp>
        <p:nvSpPr>
          <p:cNvPr id="11" name="TextBox 10">
            <a:extLst>
              <a:ext uri="{FF2B5EF4-FFF2-40B4-BE49-F238E27FC236}">
                <a16:creationId xmlns=""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2" name="TextBox 11">
            <a:extLst>
              <a:ext uri="{FF2B5EF4-FFF2-40B4-BE49-F238E27FC236}">
                <a16:creationId xmlns=""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t>AWS Migration Hub</a:t>
            </a:r>
          </a:p>
        </p:txBody>
      </p:sp>
      <p:sp>
        <p:nvSpPr>
          <p:cNvPr id="13" name="TextBox 12">
            <a:extLst>
              <a:ext uri="{FF2B5EF4-FFF2-40B4-BE49-F238E27FC236}">
                <a16:creationId xmlns=""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t>AWS Application Discovery Service</a:t>
            </a:r>
          </a:p>
        </p:txBody>
      </p:sp>
      <p:sp>
        <p:nvSpPr>
          <p:cNvPr id="14" name="TextBox 13">
            <a:extLst>
              <a:ext uri="{FF2B5EF4-FFF2-40B4-BE49-F238E27FC236}">
                <a16:creationId xmlns=""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t>AWS Database Migration Service</a:t>
            </a:r>
          </a:p>
        </p:txBody>
      </p:sp>
      <p:sp>
        <p:nvSpPr>
          <p:cNvPr id="15" name="TextBox 14">
            <a:extLst>
              <a:ext uri="{FF2B5EF4-FFF2-40B4-BE49-F238E27FC236}">
                <a16:creationId xmlns=""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6" name="TextBox 15">
            <a:extLst>
              <a:ext uri="{FF2B5EF4-FFF2-40B4-BE49-F238E27FC236}">
                <a16:creationId xmlns=""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t>AWS Migration Hub</a:t>
            </a:r>
          </a:p>
        </p:txBody>
      </p:sp>
      <p:pic>
        <p:nvPicPr>
          <p:cNvPr id="44" name="Graphic 43">
            <a:extLst>
              <a:ext uri="{FF2B5EF4-FFF2-40B4-BE49-F238E27FC236}">
                <a16:creationId xmlns="" xmlns:a16="http://schemas.microsoft.com/office/drawing/2014/main" id="{0C67EB9A-548B-DE4D-9E73-326B5C08076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470311"/>
            <a:ext cx="711200" cy="711200"/>
          </a:xfrm>
          <a:prstGeom prst="rect">
            <a:avLst/>
          </a:prstGeom>
        </p:spPr>
      </p:pic>
      <p:pic>
        <p:nvPicPr>
          <p:cNvPr id="45" name="Graphic 44">
            <a:extLst>
              <a:ext uri="{FF2B5EF4-FFF2-40B4-BE49-F238E27FC236}">
                <a16:creationId xmlns="" xmlns:a16="http://schemas.microsoft.com/office/drawing/2014/main" id="{83167A38-1B9D-144A-A146-A017F5569E0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18902"/>
            <a:ext cx="711200" cy="711200"/>
          </a:xfrm>
          <a:prstGeom prst="rect">
            <a:avLst/>
          </a:prstGeom>
        </p:spPr>
      </p:pic>
      <p:pic>
        <p:nvPicPr>
          <p:cNvPr id="46" name="Graphic 45">
            <a:extLst>
              <a:ext uri="{FF2B5EF4-FFF2-40B4-BE49-F238E27FC236}">
                <a16:creationId xmlns="" xmlns:a16="http://schemas.microsoft.com/office/drawing/2014/main" id="{7BD0C6DE-61AB-174C-9123-F8CCF1BDD49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470311"/>
            <a:ext cx="711200" cy="711200"/>
          </a:xfrm>
          <a:prstGeom prst="rect">
            <a:avLst/>
          </a:prstGeom>
        </p:spPr>
      </p:pic>
      <p:pic>
        <p:nvPicPr>
          <p:cNvPr id="47" name="Graphic 46">
            <a:extLst>
              <a:ext uri="{FF2B5EF4-FFF2-40B4-BE49-F238E27FC236}">
                <a16:creationId xmlns="" xmlns:a16="http://schemas.microsoft.com/office/drawing/2014/main" id="{CC6CD197-77FC-3843-ADC9-CBEB130EE86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118902"/>
            <a:ext cx="711200" cy="711200"/>
          </a:xfrm>
          <a:prstGeom prst="rect">
            <a:avLst/>
          </a:prstGeom>
        </p:spPr>
      </p:pic>
      <p:pic>
        <p:nvPicPr>
          <p:cNvPr id="48" name="Graphic 47">
            <a:extLst>
              <a:ext uri="{FF2B5EF4-FFF2-40B4-BE49-F238E27FC236}">
                <a16:creationId xmlns="" xmlns:a16="http://schemas.microsoft.com/office/drawing/2014/main" id="{33E08D09-FB60-F940-8614-ED2F73884016}"/>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19177" y="2470311"/>
            <a:ext cx="711200" cy="711200"/>
          </a:xfrm>
          <a:prstGeom prst="rect">
            <a:avLst/>
          </a:prstGeom>
        </p:spPr>
      </p:pic>
      <p:pic>
        <p:nvPicPr>
          <p:cNvPr id="49" name="Graphic 48">
            <a:extLst>
              <a:ext uri="{FF2B5EF4-FFF2-40B4-BE49-F238E27FC236}">
                <a16:creationId xmlns="" xmlns:a16="http://schemas.microsoft.com/office/drawing/2014/main" id="{B92C02C4-AD46-BD46-B3A9-359CE49D1213}"/>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19177" y="1118902"/>
            <a:ext cx="711200" cy="711200"/>
          </a:xfrm>
          <a:prstGeom prst="rect">
            <a:avLst/>
          </a:prstGeom>
        </p:spPr>
      </p:pic>
      <p:pic>
        <p:nvPicPr>
          <p:cNvPr id="50" name="Graphic 49">
            <a:extLst>
              <a:ext uri="{FF2B5EF4-FFF2-40B4-BE49-F238E27FC236}">
                <a16:creationId xmlns="" xmlns:a16="http://schemas.microsoft.com/office/drawing/2014/main" id="{A4CE34DA-1917-FB4A-A83D-81875998C248}"/>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38992" y="2470311"/>
            <a:ext cx="711200" cy="711200"/>
          </a:xfrm>
          <a:prstGeom prst="rect">
            <a:avLst/>
          </a:prstGeom>
        </p:spPr>
      </p:pic>
      <p:pic>
        <p:nvPicPr>
          <p:cNvPr id="51" name="Graphic 50">
            <a:extLst>
              <a:ext uri="{FF2B5EF4-FFF2-40B4-BE49-F238E27FC236}">
                <a16:creationId xmlns="" xmlns:a16="http://schemas.microsoft.com/office/drawing/2014/main" id="{F47CFBE9-5944-8646-A498-7DF12FE70D09}"/>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38992" y="1118902"/>
            <a:ext cx="711200" cy="7112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 xmlns:a16="http://schemas.microsoft.com/office/drawing/2014/main"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 xmlns:a16="http://schemas.microsoft.com/office/drawing/2014/main"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t>AWS Server Migration Service</a:t>
            </a:r>
          </a:p>
        </p:txBody>
      </p:sp>
      <p:cxnSp>
        <p:nvCxnSpPr>
          <p:cNvPr id="7" name="Straight Connector 6">
            <a:extLst>
              <a:ext uri="{FF2B5EF4-FFF2-40B4-BE49-F238E27FC236}">
                <a16:creationId xmlns=""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t>AWS Snowball</a:t>
            </a:r>
          </a:p>
        </p:txBody>
      </p:sp>
      <p:sp>
        <p:nvSpPr>
          <p:cNvPr id="11" name="TextBox 10">
            <a:extLst>
              <a:ext uri="{FF2B5EF4-FFF2-40B4-BE49-F238E27FC236}">
                <a16:creationId xmlns="" xmlns:a16="http://schemas.microsoft.com/office/drawing/2014/main"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t>AWS Transfer for SFTP </a:t>
            </a:r>
          </a:p>
        </p:txBody>
      </p:sp>
      <p:sp>
        <p:nvSpPr>
          <p:cNvPr id="14" name="TextBox 13">
            <a:extLst>
              <a:ext uri="{FF2B5EF4-FFF2-40B4-BE49-F238E27FC236}">
                <a16:creationId xmlns=""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t>AWS Server Migration Service</a:t>
            </a:r>
          </a:p>
        </p:txBody>
      </p:sp>
      <p:sp>
        <p:nvSpPr>
          <p:cNvPr id="15" name="TextBox 14">
            <a:extLst>
              <a:ext uri="{FF2B5EF4-FFF2-40B4-BE49-F238E27FC236}">
                <a16:creationId xmlns="" xmlns:a16="http://schemas.microsoft.com/office/drawing/2014/main"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t>AWS Snowball</a:t>
            </a:r>
          </a:p>
        </p:txBody>
      </p:sp>
      <p:sp>
        <p:nvSpPr>
          <p:cNvPr id="16" name="TextBox 15">
            <a:extLst>
              <a:ext uri="{FF2B5EF4-FFF2-40B4-BE49-F238E27FC236}">
                <a16:creationId xmlns="" xmlns:a16="http://schemas.microsoft.com/office/drawing/2014/main"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t>AWS Transfer for SFTP </a:t>
            </a:r>
          </a:p>
        </p:txBody>
      </p:sp>
      <p:pic>
        <p:nvPicPr>
          <p:cNvPr id="25" name="Graphic 24">
            <a:extLst>
              <a:ext uri="{FF2B5EF4-FFF2-40B4-BE49-F238E27FC236}">
                <a16:creationId xmlns="" xmlns:a16="http://schemas.microsoft.com/office/drawing/2014/main" id="{1774BFC8-93BC-9E41-B080-99C1C4DBBA2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62430"/>
            <a:ext cx="711200" cy="711200"/>
          </a:xfrm>
          <a:prstGeom prst="rect">
            <a:avLst/>
          </a:prstGeom>
        </p:spPr>
      </p:pic>
      <p:pic>
        <p:nvPicPr>
          <p:cNvPr id="26" name="Graphic 25">
            <a:extLst>
              <a:ext uri="{FF2B5EF4-FFF2-40B4-BE49-F238E27FC236}">
                <a16:creationId xmlns="" xmlns:a16="http://schemas.microsoft.com/office/drawing/2014/main" id="{349F451A-74B9-1A4B-BFD9-6DCB8BA50A7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30750"/>
            <a:ext cx="711200" cy="711200"/>
          </a:xfrm>
          <a:prstGeom prst="rect">
            <a:avLst/>
          </a:prstGeom>
        </p:spPr>
      </p:pic>
      <p:pic>
        <p:nvPicPr>
          <p:cNvPr id="27" name="Graphic 26">
            <a:extLst>
              <a:ext uri="{FF2B5EF4-FFF2-40B4-BE49-F238E27FC236}">
                <a16:creationId xmlns="" xmlns:a16="http://schemas.microsoft.com/office/drawing/2014/main" id="{7FB5FB5B-7EE1-7D46-989E-887BAFD327B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70662" y="2562430"/>
            <a:ext cx="711200" cy="711200"/>
          </a:xfrm>
          <a:prstGeom prst="rect">
            <a:avLst/>
          </a:prstGeom>
        </p:spPr>
      </p:pic>
      <p:pic>
        <p:nvPicPr>
          <p:cNvPr id="28" name="Graphic 27">
            <a:extLst>
              <a:ext uri="{FF2B5EF4-FFF2-40B4-BE49-F238E27FC236}">
                <a16:creationId xmlns="" xmlns:a16="http://schemas.microsoft.com/office/drawing/2014/main" id="{A2CC2665-B776-C54F-83D6-A4E37534AEC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t>AWS Snowball Edge</a:t>
            </a:r>
          </a:p>
        </p:txBody>
      </p:sp>
      <p:sp>
        <p:nvSpPr>
          <p:cNvPr id="20" name="TextBox 19">
            <a:extLst>
              <a:ext uri="{FF2B5EF4-FFF2-40B4-BE49-F238E27FC236}">
                <a16:creationId xmlns="" xmlns:a16="http://schemas.microsoft.com/office/drawing/2014/main"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t>AWS Snowball Edge</a:t>
            </a:r>
          </a:p>
        </p:txBody>
      </p:sp>
      <p:pic>
        <p:nvPicPr>
          <p:cNvPr id="12" name="Graphic 11">
            <a:extLst>
              <a:ext uri="{FF2B5EF4-FFF2-40B4-BE49-F238E27FC236}">
                <a16:creationId xmlns="" xmlns:a16="http://schemas.microsoft.com/office/drawing/2014/main" id="{02D972C3-95CF-4446-8BCD-A8A0AB80C885}"/>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28321" y="2553150"/>
            <a:ext cx="711200" cy="711200"/>
          </a:xfrm>
          <a:prstGeom prst="rect">
            <a:avLst/>
          </a:prstGeom>
        </p:spPr>
      </p:pic>
      <p:pic>
        <p:nvPicPr>
          <p:cNvPr id="17" name="Graphic 16">
            <a:extLst>
              <a:ext uri="{FF2B5EF4-FFF2-40B4-BE49-F238E27FC236}">
                <a16:creationId xmlns="" xmlns:a16="http://schemas.microsoft.com/office/drawing/2014/main" id="{6272D548-8CCE-454B-834D-126FAAFCB168}"/>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28321" y="1130750"/>
            <a:ext cx="711200" cy="711200"/>
          </a:xfrm>
          <a:prstGeom prst="rect">
            <a:avLst/>
          </a:prstGeom>
        </p:spPr>
      </p:pic>
      <p:pic>
        <p:nvPicPr>
          <p:cNvPr id="22" name="Graphic 21">
            <a:extLst>
              <a:ext uri="{FF2B5EF4-FFF2-40B4-BE49-F238E27FC236}">
                <a16:creationId xmlns="" xmlns:a16="http://schemas.microsoft.com/office/drawing/2014/main" id="{03DA41F5-0B40-C347-9341-FF267818EAB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589284" y="1130750"/>
            <a:ext cx="711200" cy="711200"/>
          </a:xfrm>
          <a:prstGeom prst="rect">
            <a:avLst/>
          </a:prstGeom>
        </p:spPr>
      </p:pic>
      <p:pic>
        <p:nvPicPr>
          <p:cNvPr id="24" name="Graphic 23">
            <a:extLst>
              <a:ext uri="{FF2B5EF4-FFF2-40B4-BE49-F238E27FC236}">
                <a16:creationId xmlns="" xmlns:a16="http://schemas.microsoft.com/office/drawing/2014/main" id="{B5299BC3-85BD-984C-95B6-1C8D0954E7D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589284" y="2562430"/>
            <a:ext cx="711200" cy="711200"/>
          </a:xfrm>
          <a:prstGeom prst="rect">
            <a:avLst/>
          </a:prstGeom>
        </p:spPr>
      </p:pic>
    </p:spTree>
    <p:extLst>
      <p:ext uri="{BB962C8B-B14F-4D97-AF65-F5344CB8AC3E}">
        <p14:creationId xmlns:p14="http://schemas.microsoft.com/office/powerpoint/2010/main" val="171523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8</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80</a:t>
            </a:fld>
            <a:endParaRPr lang="en-US" dirty="0"/>
          </a:p>
        </p:txBody>
      </p:sp>
      <p:sp>
        <p:nvSpPr>
          <p:cNvPr id="3" name="Title 2">
            <a:extLst>
              <a:ext uri="{FF2B5EF4-FFF2-40B4-BE49-F238E27FC236}">
                <a16:creationId xmlns="" xmlns:a16="http://schemas.microsoft.com/office/drawing/2014/main"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 xmlns:a16="http://schemas.microsoft.com/office/drawing/2014/main"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 xmlns:a16="http://schemas.microsoft.com/office/drawing/2014/main"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t>AWS Snowmobile</a:t>
            </a:r>
          </a:p>
        </p:txBody>
      </p:sp>
      <p:sp>
        <p:nvSpPr>
          <p:cNvPr id="14" name="TextBox 13">
            <a:extLst>
              <a:ext uri="{FF2B5EF4-FFF2-40B4-BE49-F238E27FC236}">
                <a16:creationId xmlns="" xmlns:a16="http://schemas.microsoft.com/office/drawing/2014/main"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t>AWS Snowmobile</a:t>
            </a:r>
          </a:p>
        </p:txBody>
      </p:sp>
      <p:pic>
        <p:nvPicPr>
          <p:cNvPr id="8" name="Graphic 7">
            <a:extLst>
              <a:ext uri="{FF2B5EF4-FFF2-40B4-BE49-F238E27FC236}">
                <a16:creationId xmlns="" xmlns:a16="http://schemas.microsoft.com/office/drawing/2014/main" id="{5F94465E-A6B5-F94A-A797-0E35CD6D5E7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53150"/>
            <a:ext cx="711200" cy="711200"/>
          </a:xfrm>
          <a:prstGeom prst="rect">
            <a:avLst/>
          </a:prstGeom>
        </p:spPr>
      </p:pic>
      <p:pic>
        <p:nvPicPr>
          <p:cNvPr id="13" name="Graphic 12">
            <a:extLst>
              <a:ext uri="{FF2B5EF4-FFF2-40B4-BE49-F238E27FC236}">
                <a16:creationId xmlns="" xmlns:a16="http://schemas.microsoft.com/office/drawing/2014/main" id="{C807B31A-3CAB-E84E-9A69-D0E92A6E14A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30750"/>
            <a:ext cx="711200" cy="711200"/>
          </a:xfrm>
          <a:prstGeom prst="rect">
            <a:avLst/>
          </a:prstGeom>
        </p:spPr>
      </p:pic>
    </p:spTree>
    <p:extLst>
      <p:ext uri="{BB962C8B-B14F-4D97-AF65-F5344CB8AC3E}">
        <p14:creationId xmlns:p14="http://schemas.microsoft.com/office/powerpoint/2010/main" val="2604999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81</a:t>
            </a:fld>
            <a:endParaRPr lang="en-US" dirty="0"/>
          </a:p>
        </p:txBody>
      </p:sp>
      <p:pic>
        <p:nvPicPr>
          <p:cNvPr id="4" name="Graphic 3">
            <a:extLst>
              <a:ext uri="{FF2B5EF4-FFF2-40B4-BE49-F238E27FC236}">
                <a16:creationId xmlns="" xmlns:a16="http://schemas.microsoft.com/office/drawing/2014/main" id="{205EA49D-B2F8-B643-B04E-F800B4E6BF3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75184" y="3533698"/>
            <a:ext cx="952500" cy="952500"/>
          </a:xfrm>
          <a:prstGeom prst="rect">
            <a:avLst/>
          </a:prstGeom>
        </p:spPr>
      </p:pic>
      <p:pic>
        <p:nvPicPr>
          <p:cNvPr id="5" name="Graphic 4">
            <a:extLst>
              <a:ext uri="{FF2B5EF4-FFF2-40B4-BE49-F238E27FC236}">
                <a16:creationId xmlns="" xmlns:a16="http://schemas.microsoft.com/office/drawing/2014/main" id="{954E6D2E-2571-9741-B2E5-B62456AA5FD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75184" y="2280621"/>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82</a:t>
            </a:fld>
            <a:endParaRPr lang="en-US" dirty="0"/>
          </a:p>
        </p:txBody>
      </p:sp>
      <p:sp>
        <p:nvSpPr>
          <p:cNvPr id="3" name="Title 2">
            <a:extLst>
              <a:ext uri="{FF2B5EF4-FFF2-40B4-BE49-F238E27FC236}">
                <a16:creationId xmlns=""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 xmlns:a16="http://schemas.microsoft.com/office/drawing/2014/main" id="{06D1194B-83A7-B54D-AAF0-34D19647BF67}"/>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7" name="Straight Connector 6">
            <a:extLst>
              <a:ext uri="{FF2B5EF4-FFF2-40B4-BE49-F238E27FC236}">
                <a16:creationId xmlns=""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Pinpoint</a:t>
            </a:r>
          </a:p>
        </p:txBody>
      </p:sp>
      <p:sp>
        <p:nvSpPr>
          <p:cNvPr id="11" name="TextBox 10">
            <a:extLst>
              <a:ext uri="{FF2B5EF4-FFF2-40B4-BE49-F238E27FC236}">
                <a16:creationId xmlns=""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t>AWS Amplify</a:t>
            </a:r>
          </a:p>
        </p:txBody>
      </p:sp>
      <p:sp>
        <p:nvSpPr>
          <p:cNvPr id="12" name="TextBox 11">
            <a:extLst>
              <a:ext uri="{FF2B5EF4-FFF2-40B4-BE49-F238E27FC236}">
                <a16:creationId xmlns=""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t>AWS AppSync</a:t>
            </a:r>
          </a:p>
        </p:txBody>
      </p:sp>
      <p:sp>
        <p:nvSpPr>
          <p:cNvPr id="13" name="TextBox 12">
            <a:extLst>
              <a:ext uri="{FF2B5EF4-FFF2-40B4-BE49-F238E27FC236}">
                <a16:creationId xmlns=""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t>Amazon API Gateway</a:t>
            </a:r>
          </a:p>
        </p:txBody>
      </p:sp>
      <p:sp>
        <p:nvSpPr>
          <p:cNvPr id="14" name="TextBox 13">
            <a:extLst>
              <a:ext uri="{FF2B5EF4-FFF2-40B4-BE49-F238E27FC236}">
                <a16:creationId xmlns=""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t>Amazon Pinpoint</a:t>
            </a:r>
          </a:p>
        </p:txBody>
      </p:sp>
      <p:sp>
        <p:nvSpPr>
          <p:cNvPr id="15" name="TextBox 14">
            <a:extLst>
              <a:ext uri="{FF2B5EF4-FFF2-40B4-BE49-F238E27FC236}">
                <a16:creationId xmlns=""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t>AWS Amplify</a:t>
            </a:r>
          </a:p>
        </p:txBody>
      </p:sp>
      <p:sp>
        <p:nvSpPr>
          <p:cNvPr id="16" name="TextBox 15">
            <a:extLst>
              <a:ext uri="{FF2B5EF4-FFF2-40B4-BE49-F238E27FC236}">
                <a16:creationId xmlns=""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t>AWS AppSync</a:t>
            </a:r>
          </a:p>
        </p:txBody>
      </p:sp>
      <p:pic>
        <p:nvPicPr>
          <p:cNvPr id="17" name="Graphic 16">
            <a:extLst>
              <a:ext uri="{FF2B5EF4-FFF2-40B4-BE49-F238E27FC236}">
                <a16:creationId xmlns="" xmlns:a16="http://schemas.microsoft.com/office/drawing/2014/main" id="{A5220F94-1E30-2946-9A46-D4628BA89C1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612553"/>
            <a:ext cx="711200" cy="711200"/>
          </a:xfrm>
          <a:prstGeom prst="rect">
            <a:avLst/>
          </a:prstGeom>
        </p:spPr>
      </p:pic>
      <p:pic>
        <p:nvPicPr>
          <p:cNvPr id="19" name="Graphic 18">
            <a:extLst>
              <a:ext uri="{FF2B5EF4-FFF2-40B4-BE49-F238E27FC236}">
                <a16:creationId xmlns="" xmlns:a16="http://schemas.microsoft.com/office/drawing/2014/main" id="{F249C49B-0805-DA42-9A42-CFCC79AC1BB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36225"/>
            <a:ext cx="711200" cy="711200"/>
          </a:xfrm>
          <a:prstGeom prst="rect">
            <a:avLst/>
          </a:prstGeom>
        </p:spPr>
      </p:pic>
      <p:pic>
        <p:nvPicPr>
          <p:cNvPr id="21" name="Graphic 20">
            <a:extLst>
              <a:ext uri="{FF2B5EF4-FFF2-40B4-BE49-F238E27FC236}">
                <a16:creationId xmlns="" xmlns:a16="http://schemas.microsoft.com/office/drawing/2014/main" id="{1D9F00D3-9216-7C41-9471-C0809FC3C2B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10514" y="2612553"/>
            <a:ext cx="711200" cy="711200"/>
          </a:xfrm>
          <a:prstGeom prst="rect">
            <a:avLst/>
          </a:prstGeom>
        </p:spPr>
      </p:pic>
      <p:pic>
        <p:nvPicPr>
          <p:cNvPr id="23" name="Graphic 22">
            <a:extLst>
              <a:ext uri="{FF2B5EF4-FFF2-40B4-BE49-F238E27FC236}">
                <a16:creationId xmlns="" xmlns:a16="http://schemas.microsoft.com/office/drawing/2014/main" id="{DF0E7AA1-032B-DF4D-A623-FF44328CE9D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10514" y="1236225"/>
            <a:ext cx="711200" cy="711200"/>
          </a:xfrm>
          <a:prstGeom prst="rect">
            <a:avLst/>
          </a:prstGeom>
        </p:spPr>
      </p:pic>
      <p:pic>
        <p:nvPicPr>
          <p:cNvPr id="25" name="Graphic 24">
            <a:extLst>
              <a:ext uri="{FF2B5EF4-FFF2-40B4-BE49-F238E27FC236}">
                <a16:creationId xmlns="" xmlns:a16="http://schemas.microsoft.com/office/drawing/2014/main" id="{19DFD9B5-18B8-1342-8D2C-92A82A11614B}"/>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19177" y="2612553"/>
            <a:ext cx="711200" cy="711200"/>
          </a:xfrm>
          <a:prstGeom prst="rect">
            <a:avLst/>
          </a:prstGeom>
        </p:spPr>
      </p:pic>
      <p:pic>
        <p:nvPicPr>
          <p:cNvPr id="27" name="Graphic 26">
            <a:extLst>
              <a:ext uri="{FF2B5EF4-FFF2-40B4-BE49-F238E27FC236}">
                <a16:creationId xmlns="" xmlns:a16="http://schemas.microsoft.com/office/drawing/2014/main" id="{77BDB3A6-809A-4C4A-B532-A364BCB0BE3F}"/>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19177" y="1236225"/>
            <a:ext cx="711200" cy="711200"/>
          </a:xfrm>
          <a:prstGeom prst="rect">
            <a:avLst/>
          </a:prstGeom>
        </p:spPr>
      </p:pic>
      <p:pic>
        <p:nvPicPr>
          <p:cNvPr id="29" name="Graphic 28">
            <a:extLst>
              <a:ext uri="{FF2B5EF4-FFF2-40B4-BE49-F238E27FC236}">
                <a16:creationId xmlns="" xmlns:a16="http://schemas.microsoft.com/office/drawing/2014/main" id="{82230762-50BB-FE4E-94FB-F627FE1DDC3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872445" y="2612553"/>
            <a:ext cx="711200" cy="711200"/>
          </a:xfrm>
          <a:prstGeom prst="rect">
            <a:avLst/>
          </a:prstGeom>
        </p:spPr>
      </p:pic>
      <p:pic>
        <p:nvPicPr>
          <p:cNvPr id="31" name="Graphic 30">
            <a:extLst>
              <a:ext uri="{FF2B5EF4-FFF2-40B4-BE49-F238E27FC236}">
                <a16:creationId xmlns="" xmlns:a16="http://schemas.microsoft.com/office/drawing/2014/main" id="{BCCC5BDB-54D9-3844-8058-BD88EF62620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72445" y="1236225"/>
            <a:ext cx="711200" cy="7112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83</a:t>
            </a:fld>
            <a:endParaRPr lang="en-US" dirty="0"/>
          </a:p>
        </p:txBody>
      </p:sp>
      <p:sp>
        <p:nvSpPr>
          <p:cNvPr id="3" name="Title 2">
            <a:extLst>
              <a:ext uri="{FF2B5EF4-FFF2-40B4-BE49-F238E27FC236}">
                <a16:creationId xmlns=""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 xmlns:a16="http://schemas.microsoft.com/office/drawing/2014/main" id="{06D1194B-83A7-B54D-AAF0-34D19647BF67}"/>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AWS Device Farm</a:t>
            </a:r>
          </a:p>
        </p:txBody>
      </p:sp>
      <p:sp>
        <p:nvSpPr>
          <p:cNvPr id="13" name="TextBox 12">
            <a:extLst>
              <a:ext uri="{FF2B5EF4-FFF2-40B4-BE49-F238E27FC236}">
                <a16:creationId xmlns=""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t>AWS Device Farm</a:t>
            </a:r>
          </a:p>
        </p:txBody>
      </p:sp>
      <p:pic>
        <p:nvPicPr>
          <p:cNvPr id="10" name="Graphic 9">
            <a:extLst>
              <a:ext uri="{FF2B5EF4-FFF2-40B4-BE49-F238E27FC236}">
                <a16:creationId xmlns="" xmlns:a16="http://schemas.microsoft.com/office/drawing/2014/main" id="{C8652C76-2105-3843-ADA8-083E9832151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640229"/>
            <a:ext cx="711200" cy="711200"/>
          </a:xfrm>
          <a:prstGeom prst="rect">
            <a:avLst/>
          </a:prstGeom>
        </p:spPr>
      </p:pic>
      <p:pic>
        <p:nvPicPr>
          <p:cNvPr id="11" name="Graphic 10">
            <a:extLst>
              <a:ext uri="{FF2B5EF4-FFF2-40B4-BE49-F238E27FC236}">
                <a16:creationId xmlns="" xmlns:a16="http://schemas.microsoft.com/office/drawing/2014/main" id="{3FA8019B-169A-A74D-8D2F-2442FB4B853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83117"/>
            <a:ext cx="711200" cy="711200"/>
          </a:xfrm>
          <a:prstGeom prst="rect">
            <a:avLst/>
          </a:prstGeom>
        </p:spPr>
      </p:pic>
    </p:spTree>
    <p:extLst>
      <p:ext uri="{BB962C8B-B14F-4D97-AF65-F5344CB8AC3E}">
        <p14:creationId xmlns:p14="http://schemas.microsoft.com/office/powerpoint/2010/main" val="3119552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84</a:t>
            </a:fld>
            <a:endParaRPr lang="en-US" dirty="0"/>
          </a:p>
        </p:txBody>
      </p:sp>
      <p:pic>
        <p:nvPicPr>
          <p:cNvPr id="6" name="Graphic 5">
            <a:extLst>
              <a:ext uri="{FF2B5EF4-FFF2-40B4-BE49-F238E27FC236}">
                <a16:creationId xmlns="" xmlns:a16="http://schemas.microsoft.com/office/drawing/2014/main" id="{E6338FE5-C6C0-AD48-BFB5-6A51F666246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3437" y="2284777"/>
            <a:ext cx="952500" cy="952500"/>
          </a:xfrm>
          <a:prstGeom prst="rect">
            <a:avLst/>
          </a:prstGeom>
        </p:spPr>
      </p:pic>
      <p:pic>
        <p:nvPicPr>
          <p:cNvPr id="9" name="Graphic 8">
            <a:extLst>
              <a:ext uri="{FF2B5EF4-FFF2-40B4-BE49-F238E27FC236}">
                <a16:creationId xmlns="" xmlns:a16="http://schemas.microsoft.com/office/drawing/2014/main" id="{EE930315-8889-364A-B815-185299E345A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85</a:t>
            </a:fld>
            <a:endParaRPr lang="en-US" dirty="0"/>
          </a:p>
        </p:txBody>
      </p:sp>
      <p:sp>
        <p:nvSpPr>
          <p:cNvPr id="3" name="Title 2">
            <a:extLst>
              <a:ext uri="{FF2B5EF4-FFF2-40B4-BE49-F238E27FC236}">
                <a16:creationId xmlns=""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 xmlns:a16="http://schemas.microsoft.com/office/drawing/2014/main" id="{37EBC095-0FF3-8E4D-885E-DC9F0C5ED6CD}"/>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6" name="Straight Connector 5">
            <a:extLst>
              <a:ext uri="{FF2B5EF4-FFF2-40B4-BE49-F238E27FC236}">
                <a16:creationId xmlns=""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CloudFront</a:t>
            </a:r>
          </a:p>
        </p:txBody>
      </p:sp>
      <p:sp>
        <p:nvSpPr>
          <p:cNvPr id="11" name="TextBox 10">
            <a:extLst>
              <a:ext uri="{FF2B5EF4-FFF2-40B4-BE49-F238E27FC236}">
                <a16:creationId xmlns=""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t>Download distribution</a:t>
            </a:r>
          </a:p>
        </p:txBody>
      </p:sp>
      <p:sp>
        <p:nvSpPr>
          <p:cNvPr id="13" name="TextBox 12">
            <a:extLst>
              <a:ext uri="{FF2B5EF4-FFF2-40B4-BE49-F238E27FC236}">
                <a16:creationId xmlns=""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t>Edge location</a:t>
            </a:r>
          </a:p>
        </p:txBody>
      </p:sp>
      <p:sp>
        <p:nvSpPr>
          <p:cNvPr id="14" name="TextBox 13">
            <a:extLst>
              <a:ext uri="{FF2B5EF4-FFF2-40B4-BE49-F238E27FC236}">
                <a16:creationId xmlns=""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t>Streaming distribution</a:t>
            </a:r>
          </a:p>
        </p:txBody>
      </p:sp>
      <p:sp>
        <p:nvSpPr>
          <p:cNvPr id="15" name="TextBox 14">
            <a:extLst>
              <a:ext uri="{FF2B5EF4-FFF2-40B4-BE49-F238E27FC236}">
                <a16:creationId xmlns=""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t>Amazon Route 53</a:t>
            </a:r>
          </a:p>
        </p:txBody>
      </p:sp>
      <p:sp>
        <p:nvSpPr>
          <p:cNvPr id="16" name="TextBox 15">
            <a:extLst>
              <a:ext uri="{FF2B5EF4-FFF2-40B4-BE49-F238E27FC236}">
                <a16:creationId xmlns=""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t>Amazon VPC </a:t>
            </a:r>
            <a:r>
              <a:rPr lang="en-US" sz="1400" dirty="0" err="1"/>
              <a:t>PrivateLink</a:t>
            </a:r>
            <a:endParaRPr lang="en-US" sz="1400" dirty="0"/>
          </a:p>
        </p:txBody>
      </p:sp>
      <p:sp>
        <p:nvSpPr>
          <p:cNvPr id="17" name="TextBox 16">
            <a:extLst>
              <a:ext uri="{FF2B5EF4-FFF2-40B4-BE49-F238E27FC236}">
                <a16:creationId xmlns=""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t>Hosted zone</a:t>
            </a:r>
          </a:p>
        </p:txBody>
      </p:sp>
      <p:sp>
        <p:nvSpPr>
          <p:cNvPr id="18" name="TextBox 17">
            <a:extLst>
              <a:ext uri="{FF2B5EF4-FFF2-40B4-BE49-F238E27FC236}">
                <a16:creationId xmlns=""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t>Route table</a:t>
            </a:r>
          </a:p>
        </p:txBody>
      </p:sp>
      <p:sp>
        <p:nvSpPr>
          <p:cNvPr id="29" name="TextBox 28">
            <a:extLst>
              <a:ext uri="{FF2B5EF4-FFF2-40B4-BE49-F238E27FC236}">
                <a16:creationId xmlns=""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t>Amazon API Gateway</a:t>
            </a:r>
          </a:p>
        </p:txBody>
      </p:sp>
      <p:sp>
        <p:nvSpPr>
          <p:cNvPr id="30" name="TextBox 29">
            <a:extLst>
              <a:ext uri="{FF2B5EF4-FFF2-40B4-BE49-F238E27FC236}">
                <a16:creationId xmlns=""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t>Amazon CloudFront</a:t>
            </a:r>
          </a:p>
        </p:txBody>
      </p:sp>
      <p:sp>
        <p:nvSpPr>
          <p:cNvPr id="31" name="TextBox 30">
            <a:extLst>
              <a:ext uri="{FF2B5EF4-FFF2-40B4-BE49-F238E27FC236}">
                <a16:creationId xmlns=""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t>Amazon Route 53</a:t>
            </a:r>
          </a:p>
        </p:txBody>
      </p:sp>
      <p:sp>
        <p:nvSpPr>
          <p:cNvPr id="32" name="TextBox 31">
            <a:extLst>
              <a:ext uri="{FF2B5EF4-FFF2-40B4-BE49-F238E27FC236}">
                <a16:creationId xmlns=""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t>Amazon VPC </a:t>
            </a:r>
            <a:r>
              <a:rPr lang="en-US" sz="1400" dirty="0" err="1"/>
              <a:t>PrivateLink</a:t>
            </a:r>
            <a:endParaRPr lang="en-US" sz="1400" dirty="0"/>
          </a:p>
        </p:txBody>
      </p:sp>
      <p:pic>
        <p:nvPicPr>
          <p:cNvPr id="12" name="Graphic 11">
            <a:extLst>
              <a:ext uri="{FF2B5EF4-FFF2-40B4-BE49-F238E27FC236}">
                <a16:creationId xmlns="" xmlns:a16="http://schemas.microsoft.com/office/drawing/2014/main" id="{1CA5BFE7-91C1-E242-983C-E0C915BE27B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668758" y="2591932"/>
            <a:ext cx="711200" cy="711200"/>
          </a:xfrm>
          <a:prstGeom prst="rect">
            <a:avLst/>
          </a:prstGeom>
        </p:spPr>
      </p:pic>
      <p:pic>
        <p:nvPicPr>
          <p:cNvPr id="20" name="Graphic 19">
            <a:extLst>
              <a:ext uri="{FF2B5EF4-FFF2-40B4-BE49-F238E27FC236}">
                <a16:creationId xmlns="" xmlns:a16="http://schemas.microsoft.com/office/drawing/2014/main" id="{E3415E5B-FE82-7A40-8F0B-7A0EC616D1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68758" y="1218703"/>
            <a:ext cx="711200" cy="711200"/>
          </a:xfrm>
          <a:prstGeom prst="rect">
            <a:avLst/>
          </a:prstGeom>
        </p:spPr>
      </p:pic>
      <p:pic>
        <p:nvPicPr>
          <p:cNvPr id="22" name="Graphic 21">
            <a:extLst>
              <a:ext uri="{FF2B5EF4-FFF2-40B4-BE49-F238E27FC236}">
                <a16:creationId xmlns="" xmlns:a16="http://schemas.microsoft.com/office/drawing/2014/main" id="{ED4BFA7E-6DAB-2642-A294-0E29D770AEE9}"/>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126176" y="3777289"/>
            <a:ext cx="469900" cy="469900"/>
          </a:xfrm>
          <a:prstGeom prst="rect">
            <a:avLst/>
          </a:prstGeom>
        </p:spPr>
      </p:pic>
      <p:pic>
        <p:nvPicPr>
          <p:cNvPr id="24" name="Graphic 23">
            <a:extLst>
              <a:ext uri="{FF2B5EF4-FFF2-40B4-BE49-F238E27FC236}">
                <a16:creationId xmlns="" xmlns:a16="http://schemas.microsoft.com/office/drawing/2014/main" id="{B371F4F0-8990-9A4C-B3D4-C1872E6B42B3}"/>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131164" y="4569456"/>
            <a:ext cx="469900" cy="469900"/>
          </a:xfrm>
          <a:prstGeom prst="rect">
            <a:avLst/>
          </a:prstGeom>
        </p:spPr>
      </p:pic>
      <p:pic>
        <p:nvPicPr>
          <p:cNvPr id="26" name="Graphic 25">
            <a:extLst>
              <a:ext uri="{FF2B5EF4-FFF2-40B4-BE49-F238E27FC236}">
                <a16:creationId xmlns="" xmlns:a16="http://schemas.microsoft.com/office/drawing/2014/main" id="{367B9474-C384-7048-BAE5-9CFFA3964E0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010514" y="2591932"/>
            <a:ext cx="711200" cy="711200"/>
          </a:xfrm>
          <a:prstGeom prst="rect">
            <a:avLst/>
          </a:prstGeom>
        </p:spPr>
      </p:pic>
      <p:pic>
        <p:nvPicPr>
          <p:cNvPr id="28" name="Graphic 27">
            <a:extLst>
              <a:ext uri="{FF2B5EF4-FFF2-40B4-BE49-F238E27FC236}">
                <a16:creationId xmlns="" xmlns:a16="http://schemas.microsoft.com/office/drawing/2014/main" id="{89CC1D0B-97B5-304B-B222-1C321397974F}"/>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5148712" y="5339682"/>
            <a:ext cx="469900" cy="469900"/>
          </a:xfrm>
          <a:prstGeom prst="rect">
            <a:avLst/>
          </a:prstGeom>
        </p:spPr>
      </p:pic>
      <p:pic>
        <p:nvPicPr>
          <p:cNvPr id="34" name="Graphic 33">
            <a:extLst>
              <a:ext uri="{FF2B5EF4-FFF2-40B4-BE49-F238E27FC236}">
                <a16:creationId xmlns="" xmlns:a16="http://schemas.microsoft.com/office/drawing/2014/main" id="{239FDEEB-7049-3C46-AD29-71A07202049A}"/>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5010514" y="1218703"/>
            <a:ext cx="711200" cy="711200"/>
          </a:xfrm>
          <a:prstGeom prst="rect">
            <a:avLst/>
          </a:prstGeom>
        </p:spPr>
      </p:pic>
      <p:pic>
        <p:nvPicPr>
          <p:cNvPr id="36" name="Graphic 35">
            <a:extLst>
              <a:ext uri="{FF2B5EF4-FFF2-40B4-BE49-F238E27FC236}">
                <a16:creationId xmlns="" xmlns:a16="http://schemas.microsoft.com/office/drawing/2014/main" id="{ED5058D4-E9FA-8743-A7B8-A79C92ABC39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7523100" y="3897055"/>
            <a:ext cx="469900" cy="469900"/>
          </a:xfrm>
          <a:prstGeom prst="rect">
            <a:avLst/>
          </a:prstGeom>
        </p:spPr>
      </p:pic>
      <p:pic>
        <p:nvPicPr>
          <p:cNvPr id="38" name="Graphic 37">
            <a:extLst>
              <a:ext uri="{FF2B5EF4-FFF2-40B4-BE49-F238E27FC236}">
                <a16:creationId xmlns="" xmlns:a16="http://schemas.microsoft.com/office/drawing/2014/main" id="{0D5C2D11-8F40-1646-917F-3B5EA817F6E2}"/>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402450" y="2591932"/>
            <a:ext cx="711200" cy="711200"/>
          </a:xfrm>
          <a:prstGeom prst="rect">
            <a:avLst/>
          </a:prstGeom>
        </p:spPr>
      </p:pic>
      <p:pic>
        <p:nvPicPr>
          <p:cNvPr id="40" name="Graphic 39">
            <a:extLst>
              <a:ext uri="{FF2B5EF4-FFF2-40B4-BE49-F238E27FC236}">
                <a16:creationId xmlns="" xmlns:a16="http://schemas.microsoft.com/office/drawing/2014/main" id="{E34DF3A1-F1A2-2D4F-9ADC-3DD480B517CF}"/>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7536629" y="4786040"/>
            <a:ext cx="469900" cy="469900"/>
          </a:xfrm>
          <a:prstGeom prst="rect">
            <a:avLst/>
          </a:prstGeom>
        </p:spPr>
      </p:pic>
      <p:pic>
        <p:nvPicPr>
          <p:cNvPr id="42" name="Graphic 41">
            <a:extLst>
              <a:ext uri="{FF2B5EF4-FFF2-40B4-BE49-F238E27FC236}">
                <a16:creationId xmlns="" xmlns:a16="http://schemas.microsoft.com/office/drawing/2014/main" id="{5B1FEEC0-A82C-C940-A6B4-4A85ED521E63}"/>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7402450" y="1218703"/>
            <a:ext cx="711200" cy="711200"/>
          </a:xfrm>
          <a:prstGeom prst="rect">
            <a:avLst/>
          </a:prstGeom>
        </p:spPr>
      </p:pic>
      <p:pic>
        <p:nvPicPr>
          <p:cNvPr id="44" name="Graphic 43">
            <a:extLst>
              <a:ext uri="{FF2B5EF4-FFF2-40B4-BE49-F238E27FC236}">
                <a16:creationId xmlns="" xmlns:a16="http://schemas.microsoft.com/office/drawing/2014/main" id="{F78A447D-F9A8-E94D-A3A9-C41658C99DF0}"/>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9883597" y="2591932"/>
            <a:ext cx="711200" cy="711200"/>
          </a:xfrm>
          <a:prstGeom prst="rect">
            <a:avLst/>
          </a:prstGeom>
        </p:spPr>
      </p:pic>
      <p:pic>
        <p:nvPicPr>
          <p:cNvPr id="46" name="Graphic 45">
            <a:extLst>
              <a:ext uri="{FF2B5EF4-FFF2-40B4-BE49-F238E27FC236}">
                <a16:creationId xmlns="" xmlns:a16="http://schemas.microsoft.com/office/drawing/2014/main" id="{D910E5CD-7F0A-5548-9D8D-6546FC77758E}"/>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9883597" y="1218703"/>
            <a:ext cx="711200" cy="711200"/>
          </a:xfrm>
          <a:prstGeom prst="rect">
            <a:avLst/>
          </a:prstGeom>
        </p:spPr>
      </p:pic>
    </p:spTree>
    <p:extLst>
      <p:ext uri="{BB962C8B-B14F-4D97-AF65-F5344CB8AC3E}">
        <p14:creationId xmlns:p14="http://schemas.microsoft.com/office/powerpoint/2010/main" val="6321201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4" name="Text Placeholder 3">
            <a:extLst>
              <a:ext uri="{FF2B5EF4-FFF2-40B4-BE49-F238E27FC236}">
                <a16:creationId xmlns="" xmlns:a16="http://schemas.microsoft.com/office/drawing/2014/main" id="{37EBC095-0FF3-8E4D-885E-DC9F0C5ED6CD}"/>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VPC</a:t>
            </a:r>
          </a:p>
        </p:txBody>
      </p:sp>
      <p:sp>
        <p:nvSpPr>
          <p:cNvPr id="20" name="TextBox 19">
            <a:extLst>
              <a:ext uri="{FF2B5EF4-FFF2-40B4-BE49-F238E27FC236}">
                <a16:creationId xmlns=""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t>Customer gateway</a:t>
            </a:r>
          </a:p>
        </p:txBody>
      </p:sp>
      <p:sp>
        <p:nvSpPr>
          <p:cNvPr id="21" name="TextBox 20">
            <a:extLst>
              <a:ext uri="{FF2B5EF4-FFF2-40B4-BE49-F238E27FC236}">
                <a16:creationId xmlns="" xmlns:a16="http://schemas.microsoft.com/office/drawing/2014/main" id="{489DE1FF-0478-074C-A343-3F892D003EB2}"/>
              </a:ext>
            </a:extLst>
          </p:cNvPr>
          <p:cNvSpPr txBox="1"/>
          <p:nvPr/>
        </p:nvSpPr>
        <p:spPr>
          <a:xfrm>
            <a:off x="3294468" y="4274868"/>
            <a:ext cx="1505729" cy="523220"/>
          </a:xfrm>
          <a:prstGeom prst="rect">
            <a:avLst/>
          </a:prstGeom>
          <a:noFill/>
        </p:spPr>
        <p:txBody>
          <a:bodyPr wrap="square" rtlCol="0">
            <a:spAutoFit/>
          </a:bodyPr>
          <a:lstStyle/>
          <a:p>
            <a:pPr algn="ctr"/>
            <a:r>
              <a:rPr lang="en-US" sz="1400" dirty="0"/>
              <a:t>Elastic network adapter</a:t>
            </a:r>
          </a:p>
        </p:txBody>
      </p:sp>
      <p:sp>
        <p:nvSpPr>
          <p:cNvPr id="22" name="TextBox 21">
            <a:extLst>
              <a:ext uri="{FF2B5EF4-FFF2-40B4-BE49-F238E27FC236}">
                <a16:creationId xmlns="" xmlns:a16="http://schemas.microsoft.com/office/drawing/2014/main" id="{8C8D77A0-0AED-BC47-82F3-7230DBE97035}"/>
              </a:ext>
            </a:extLst>
          </p:cNvPr>
          <p:cNvSpPr txBox="1"/>
          <p:nvPr/>
        </p:nvSpPr>
        <p:spPr>
          <a:xfrm>
            <a:off x="1873406" y="5365437"/>
            <a:ext cx="1505729" cy="523220"/>
          </a:xfrm>
          <a:prstGeom prst="rect">
            <a:avLst/>
          </a:prstGeom>
          <a:noFill/>
        </p:spPr>
        <p:txBody>
          <a:bodyPr wrap="square" rtlCol="0">
            <a:spAutoFit/>
          </a:bodyPr>
          <a:lstStyle/>
          <a:p>
            <a:pPr algn="ctr"/>
            <a:r>
              <a:rPr lang="en-US" sz="1400" dirty="0"/>
              <a:t>Elastic network interface</a:t>
            </a:r>
          </a:p>
        </p:txBody>
      </p:sp>
      <p:sp>
        <p:nvSpPr>
          <p:cNvPr id="23" name="TextBox 22">
            <a:extLst>
              <a:ext uri="{FF2B5EF4-FFF2-40B4-BE49-F238E27FC236}">
                <a16:creationId xmlns="" xmlns:a16="http://schemas.microsoft.com/office/drawing/2014/main" id="{03979275-A289-4143-91F1-6C947B0FCE5D}"/>
              </a:ext>
            </a:extLst>
          </p:cNvPr>
          <p:cNvSpPr txBox="1"/>
          <p:nvPr/>
        </p:nvSpPr>
        <p:spPr>
          <a:xfrm>
            <a:off x="4808299" y="4274868"/>
            <a:ext cx="1259655" cy="307777"/>
          </a:xfrm>
          <a:prstGeom prst="rect">
            <a:avLst/>
          </a:prstGeom>
          <a:noFill/>
        </p:spPr>
        <p:txBody>
          <a:bodyPr wrap="square" rtlCol="0">
            <a:spAutoFit/>
          </a:bodyPr>
          <a:lstStyle/>
          <a:p>
            <a:pPr algn="ctr"/>
            <a:r>
              <a:rPr lang="en-US" sz="1400" dirty="0"/>
              <a:t>Endpoints</a:t>
            </a:r>
          </a:p>
        </p:txBody>
      </p:sp>
      <p:sp>
        <p:nvSpPr>
          <p:cNvPr id="24" name="TextBox 23">
            <a:extLst>
              <a:ext uri="{FF2B5EF4-FFF2-40B4-BE49-F238E27FC236}">
                <a16:creationId xmlns="" xmlns:a16="http://schemas.microsoft.com/office/drawing/2014/main"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t>Flow logs</a:t>
            </a:r>
          </a:p>
        </p:txBody>
      </p:sp>
      <p:sp>
        <p:nvSpPr>
          <p:cNvPr id="25" name="TextBox 24">
            <a:extLst>
              <a:ext uri="{FF2B5EF4-FFF2-40B4-BE49-F238E27FC236}">
                <a16:creationId xmlns="" xmlns:a16="http://schemas.microsoft.com/office/drawing/2014/main" id="{6858057D-6A5F-6F4D-9085-61892FD1C93F}"/>
              </a:ext>
            </a:extLst>
          </p:cNvPr>
          <p:cNvSpPr txBox="1"/>
          <p:nvPr/>
        </p:nvSpPr>
        <p:spPr>
          <a:xfrm>
            <a:off x="6168704" y="4274868"/>
            <a:ext cx="1259655" cy="523220"/>
          </a:xfrm>
          <a:prstGeom prst="rect">
            <a:avLst/>
          </a:prstGeom>
          <a:noFill/>
        </p:spPr>
        <p:txBody>
          <a:bodyPr wrap="square" rtlCol="0">
            <a:spAutoFit/>
          </a:bodyPr>
          <a:lstStyle/>
          <a:p>
            <a:pPr algn="ctr"/>
            <a:r>
              <a:rPr lang="en-US" sz="1400" dirty="0"/>
              <a:t>Internet gateway</a:t>
            </a:r>
          </a:p>
        </p:txBody>
      </p:sp>
      <p:sp>
        <p:nvSpPr>
          <p:cNvPr id="26" name="TextBox 25">
            <a:extLst>
              <a:ext uri="{FF2B5EF4-FFF2-40B4-BE49-F238E27FC236}">
                <a16:creationId xmlns="" xmlns:a16="http://schemas.microsoft.com/office/drawing/2014/main" id="{517096B6-EF64-C245-A3E7-BEEF81BDCB9C}"/>
              </a:ext>
            </a:extLst>
          </p:cNvPr>
          <p:cNvSpPr txBox="1"/>
          <p:nvPr/>
        </p:nvSpPr>
        <p:spPr>
          <a:xfrm>
            <a:off x="3429111" y="5365437"/>
            <a:ext cx="1236442" cy="307777"/>
          </a:xfrm>
          <a:prstGeom prst="rect">
            <a:avLst/>
          </a:prstGeom>
          <a:noFill/>
        </p:spPr>
        <p:txBody>
          <a:bodyPr wrap="square" rtlCol="0">
            <a:spAutoFit/>
          </a:bodyPr>
          <a:lstStyle/>
          <a:p>
            <a:pPr algn="ctr"/>
            <a:r>
              <a:rPr lang="en-US" sz="1400" dirty="0"/>
              <a:t>NAT gateway</a:t>
            </a:r>
          </a:p>
        </p:txBody>
      </p:sp>
      <p:sp>
        <p:nvSpPr>
          <p:cNvPr id="27" name="TextBox 26">
            <a:extLst>
              <a:ext uri="{FF2B5EF4-FFF2-40B4-BE49-F238E27FC236}">
                <a16:creationId xmlns="" xmlns:a16="http://schemas.microsoft.com/office/drawing/2014/main"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t>Network access control list</a:t>
            </a:r>
          </a:p>
        </p:txBody>
      </p:sp>
      <p:sp>
        <p:nvSpPr>
          <p:cNvPr id="28" name="TextBox 27">
            <a:extLst>
              <a:ext uri="{FF2B5EF4-FFF2-40B4-BE49-F238E27FC236}">
                <a16:creationId xmlns="" xmlns:a16="http://schemas.microsoft.com/office/drawing/2014/main" id="{C533BAFB-6394-5441-8737-BCF3D910EC41}"/>
              </a:ext>
            </a:extLst>
          </p:cNvPr>
          <p:cNvSpPr txBox="1"/>
          <p:nvPr/>
        </p:nvSpPr>
        <p:spPr>
          <a:xfrm>
            <a:off x="9024977" y="5365437"/>
            <a:ext cx="1589097" cy="307777"/>
          </a:xfrm>
          <a:prstGeom prst="rect">
            <a:avLst/>
          </a:prstGeom>
          <a:noFill/>
        </p:spPr>
        <p:txBody>
          <a:bodyPr wrap="square" rtlCol="0">
            <a:spAutoFit/>
          </a:bodyPr>
          <a:lstStyle/>
          <a:p>
            <a:pPr algn="ctr"/>
            <a:r>
              <a:rPr lang="en-US" sz="1400" dirty="0"/>
              <a:t>Peering</a:t>
            </a:r>
          </a:p>
        </p:txBody>
      </p:sp>
      <p:sp>
        <p:nvSpPr>
          <p:cNvPr id="29" name="TextBox 28">
            <a:extLst>
              <a:ext uri="{FF2B5EF4-FFF2-40B4-BE49-F238E27FC236}">
                <a16:creationId xmlns="" xmlns:a16="http://schemas.microsoft.com/office/drawing/2014/main" id="{1BF18995-D80E-6744-A6B6-77E28D0E8A79}"/>
              </a:ext>
            </a:extLst>
          </p:cNvPr>
          <p:cNvSpPr txBox="1"/>
          <p:nvPr/>
        </p:nvSpPr>
        <p:spPr>
          <a:xfrm>
            <a:off x="7526836" y="4274868"/>
            <a:ext cx="1589097" cy="307777"/>
          </a:xfrm>
          <a:prstGeom prst="rect">
            <a:avLst/>
          </a:prstGeom>
          <a:noFill/>
        </p:spPr>
        <p:txBody>
          <a:bodyPr wrap="square" rtlCol="0">
            <a:spAutoFit/>
          </a:bodyPr>
          <a:lstStyle/>
          <a:p>
            <a:pPr algn="ctr"/>
            <a:r>
              <a:rPr lang="en-US" sz="1400" dirty="0"/>
              <a:t>Router</a:t>
            </a:r>
          </a:p>
        </p:txBody>
      </p:sp>
      <p:sp>
        <p:nvSpPr>
          <p:cNvPr id="30" name="TextBox 29">
            <a:extLst>
              <a:ext uri="{FF2B5EF4-FFF2-40B4-BE49-F238E27FC236}">
                <a16:creationId xmlns="" xmlns:a16="http://schemas.microsoft.com/office/drawing/2014/main" id="{25F22C60-BBC7-CC47-AFB5-A2350D5E35B5}"/>
              </a:ext>
            </a:extLst>
          </p:cNvPr>
          <p:cNvSpPr txBox="1"/>
          <p:nvPr/>
        </p:nvSpPr>
        <p:spPr>
          <a:xfrm>
            <a:off x="7526836" y="5365437"/>
            <a:ext cx="1589097" cy="307777"/>
          </a:xfrm>
          <a:prstGeom prst="rect">
            <a:avLst/>
          </a:prstGeom>
          <a:noFill/>
        </p:spPr>
        <p:txBody>
          <a:bodyPr wrap="square" rtlCol="0">
            <a:spAutoFit/>
          </a:bodyPr>
          <a:lstStyle/>
          <a:p>
            <a:pPr algn="ctr"/>
            <a:r>
              <a:rPr lang="en-US" sz="1400" dirty="0"/>
              <a:t>VPN Connection</a:t>
            </a:r>
          </a:p>
        </p:txBody>
      </p:sp>
      <p:sp>
        <p:nvSpPr>
          <p:cNvPr id="31" name="TextBox 30">
            <a:extLst>
              <a:ext uri="{FF2B5EF4-FFF2-40B4-BE49-F238E27FC236}">
                <a16:creationId xmlns="" xmlns:a16="http://schemas.microsoft.com/office/drawing/2014/main" id="{E322686D-8018-1347-ACB9-6246816E419C}"/>
              </a:ext>
            </a:extLst>
          </p:cNvPr>
          <p:cNvSpPr txBox="1"/>
          <p:nvPr/>
        </p:nvSpPr>
        <p:spPr>
          <a:xfrm>
            <a:off x="9024977" y="4274868"/>
            <a:ext cx="1589097" cy="307777"/>
          </a:xfrm>
          <a:prstGeom prst="rect">
            <a:avLst/>
          </a:prstGeom>
          <a:noFill/>
        </p:spPr>
        <p:txBody>
          <a:bodyPr wrap="square" rtlCol="0">
            <a:spAutoFit/>
          </a:bodyPr>
          <a:lstStyle/>
          <a:p>
            <a:pPr algn="ctr"/>
            <a:r>
              <a:rPr lang="en-US" sz="1400" dirty="0"/>
              <a:t>VPN Gateway</a:t>
            </a:r>
          </a:p>
        </p:txBody>
      </p:sp>
      <p:sp>
        <p:nvSpPr>
          <p:cNvPr id="34" name="TextBox 33">
            <a:extLst>
              <a:ext uri="{FF2B5EF4-FFF2-40B4-BE49-F238E27FC236}">
                <a16:creationId xmlns=""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t>Amazon VPC</a:t>
            </a:r>
          </a:p>
        </p:txBody>
      </p:sp>
      <p:pic>
        <p:nvPicPr>
          <p:cNvPr id="10" name="Graphic 9">
            <a:extLst>
              <a:ext uri="{FF2B5EF4-FFF2-40B4-BE49-F238E27FC236}">
                <a16:creationId xmlns="" xmlns:a16="http://schemas.microsoft.com/office/drawing/2014/main" id="{BF584739-5D4C-F640-B69F-820B60218B6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086434" y="3809286"/>
            <a:ext cx="469900" cy="469900"/>
          </a:xfrm>
          <a:prstGeom prst="rect">
            <a:avLst/>
          </a:prstGeom>
        </p:spPr>
      </p:pic>
      <p:pic>
        <p:nvPicPr>
          <p:cNvPr id="12" name="Graphic 11">
            <a:extLst>
              <a:ext uri="{FF2B5EF4-FFF2-40B4-BE49-F238E27FC236}">
                <a16:creationId xmlns="" xmlns:a16="http://schemas.microsoft.com/office/drawing/2014/main" id="{12B74DF5-EE6A-F24F-B4D5-695B74871F5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812382" y="3809286"/>
            <a:ext cx="469900" cy="469900"/>
          </a:xfrm>
          <a:prstGeom prst="rect">
            <a:avLst/>
          </a:prstGeom>
        </p:spPr>
      </p:pic>
      <p:pic>
        <p:nvPicPr>
          <p:cNvPr id="14" name="Graphic 13">
            <a:extLst>
              <a:ext uri="{FF2B5EF4-FFF2-40B4-BE49-F238E27FC236}">
                <a16:creationId xmlns="" xmlns:a16="http://schemas.microsoft.com/office/drawing/2014/main" id="{A5EE3393-3565-954E-9124-9B783305E29B}"/>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391320" y="4878619"/>
            <a:ext cx="469900" cy="469900"/>
          </a:xfrm>
          <a:prstGeom prst="rect">
            <a:avLst/>
          </a:prstGeom>
        </p:spPr>
      </p:pic>
      <p:pic>
        <p:nvPicPr>
          <p:cNvPr id="16" name="Graphic 15">
            <a:extLst>
              <a:ext uri="{FF2B5EF4-FFF2-40B4-BE49-F238E27FC236}">
                <a16:creationId xmlns="" xmlns:a16="http://schemas.microsoft.com/office/drawing/2014/main" id="{C2DDD43C-C51B-D143-B787-42E740A216A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203176" y="3809286"/>
            <a:ext cx="469900" cy="469900"/>
          </a:xfrm>
          <a:prstGeom prst="rect">
            <a:avLst/>
          </a:prstGeom>
        </p:spPr>
      </p:pic>
      <p:pic>
        <p:nvPicPr>
          <p:cNvPr id="18" name="Graphic 17">
            <a:extLst>
              <a:ext uri="{FF2B5EF4-FFF2-40B4-BE49-F238E27FC236}">
                <a16:creationId xmlns="" xmlns:a16="http://schemas.microsoft.com/office/drawing/2014/main" id="{64A62ADA-0CF8-294C-A7F7-315E0D2B07E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203176" y="4878619"/>
            <a:ext cx="469900" cy="469900"/>
          </a:xfrm>
          <a:prstGeom prst="rect">
            <a:avLst/>
          </a:prstGeom>
        </p:spPr>
      </p:pic>
      <p:pic>
        <p:nvPicPr>
          <p:cNvPr id="37" name="Graphic 36">
            <a:extLst>
              <a:ext uri="{FF2B5EF4-FFF2-40B4-BE49-F238E27FC236}">
                <a16:creationId xmlns="" xmlns:a16="http://schemas.microsoft.com/office/drawing/2014/main" id="{C0B1BB45-DA56-DF48-9E1C-8C70E223D577}"/>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6563581" y="3809286"/>
            <a:ext cx="469900" cy="469900"/>
          </a:xfrm>
          <a:prstGeom prst="rect">
            <a:avLst/>
          </a:prstGeom>
        </p:spPr>
      </p:pic>
      <p:pic>
        <p:nvPicPr>
          <p:cNvPr id="39" name="Graphic 38">
            <a:extLst>
              <a:ext uri="{FF2B5EF4-FFF2-40B4-BE49-F238E27FC236}">
                <a16:creationId xmlns="" xmlns:a16="http://schemas.microsoft.com/office/drawing/2014/main" id="{FDAE3007-A38E-AC41-8B46-06B8F07E4F99}"/>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2668758" y="2579509"/>
            <a:ext cx="711200" cy="711200"/>
          </a:xfrm>
          <a:prstGeom prst="rect">
            <a:avLst/>
          </a:prstGeom>
        </p:spPr>
      </p:pic>
      <p:pic>
        <p:nvPicPr>
          <p:cNvPr id="41" name="Graphic 40">
            <a:extLst>
              <a:ext uri="{FF2B5EF4-FFF2-40B4-BE49-F238E27FC236}">
                <a16:creationId xmlns="" xmlns:a16="http://schemas.microsoft.com/office/drawing/2014/main" id="{C322592C-EAB9-0640-95A5-D8FF5B8E5FE6}"/>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3812382" y="4878619"/>
            <a:ext cx="469900" cy="469900"/>
          </a:xfrm>
          <a:prstGeom prst="rect">
            <a:avLst/>
          </a:prstGeom>
        </p:spPr>
      </p:pic>
      <p:pic>
        <p:nvPicPr>
          <p:cNvPr id="43" name="Graphic 42">
            <a:extLst>
              <a:ext uri="{FF2B5EF4-FFF2-40B4-BE49-F238E27FC236}">
                <a16:creationId xmlns="" xmlns:a16="http://schemas.microsoft.com/office/drawing/2014/main" id="{0944F89E-4BBF-5044-9C53-76D88FC9ACE0}"/>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6563581" y="4878619"/>
            <a:ext cx="469900" cy="469900"/>
          </a:xfrm>
          <a:prstGeom prst="rect">
            <a:avLst/>
          </a:prstGeom>
        </p:spPr>
      </p:pic>
      <p:pic>
        <p:nvPicPr>
          <p:cNvPr id="45" name="Graphic 44">
            <a:extLst>
              <a:ext uri="{FF2B5EF4-FFF2-40B4-BE49-F238E27FC236}">
                <a16:creationId xmlns="" xmlns:a16="http://schemas.microsoft.com/office/drawing/2014/main" id="{F24904C7-8036-0C44-AF31-73C32F095F56}"/>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9584575" y="4878619"/>
            <a:ext cx="469900" cy="469900"/>
          </a:xfrm>
          <a:prstGeom prst="rect">
            <a:avLst/>
          </a:prstGeom>
        </p:spPr>
      </p:pic>
      <p:pic>
        <p:nvPicPr>
          <p:cNvPr id="47" name="Graphic 46">
            <a:extLst>
              <a:ext uri="{FF2B5EF4-FFF2-40B4-BE49-F238E27FC236}">
                <a16:creationId xmlns="" xmlns:a16="http://schemas.microsoft.com/office/drawing/2014/main" id="{629B78E0-7F26-A844-9B28-581E7F524C86}"/>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2391320" y="3809286"/>
            <a:ext cx="469900" cy="469900"/>
          </a:xfrm>
          <a:prstGeom prst="rect">
            <a:avLst/>
          </a:prstGeom>
        </p:spPr>
      </p:pic>
      <p:pic>
        <p:nvPicPr>
          <p:cNvPr id="49" name="Graphic 48">
            <a:extLst>
              <a:ext uri="{FF2B5EF4-FFF2-40B4-BE49-F238E27FC236}">
                <a16:creationId xmlns="" xmlns:a16="http://schemas.microsoft.com/office/drawing/2014/main" id="{D806D9E2-E562-3540-A633-9384B4D1AF7E}"/>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8086434" y="4878619"/>
            <a:ext cx="469900" cy="469900"/>
          </a:xfrm>
          <a:prstGeom prst="rect">
            <a:avLst/>
          </a:prstGeom>
        </p:spPr>
      </p:pic>
      <p:pic>
        <p:nvPicPr>
          <p:cNvPr id="51" name="Graphic 50">
            <a:extLst>
              <a:ext uri="{FF2B5EF4-FFF2-40B4-BE49-F238E27FC236}">
                <a16:creationId xmlns="" xmlns:a16="http://schemas.microsoft.com/office/drawing/2014/main" id="{C3390509-65B0-FC42-A250-0E381436CF1F}"/>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9584575" y="3809286"/>
            <a:ext cx="469900" cy="469900"/>
          </a:xfrm>
          <a:prstGeom prst="rect">
            <a:avLst/>
          </a:prstGeom>
        </p:spPr>
      </p:pic>
      <p:pic>
        <p:nvPicPr>
          <p:cNvPr id="53" name="Graphic 52">
            <a:extLst>
              <a:ext uri="{FF2B5EF4-FFF2-40B4-BE49-F238E27FC236}">
                <a16:creationId xmlns="" xmlns:a16="http://schemas.microsoft.com/office/drawing/2014/main" id="{A7A25601-83A1-0646-AF41-0B5079484BD9}"/>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2668758" y="1247806"/>
            <a:ext cx="711200" cy="711200"/>
          </a:xfrm>
          <a:prstGeom prst="rect">
            <a:avLst/>
          </a:prstGeom>
        </p:spPr>
      </p:pic>
    </p:spTree>
    <p:extLst>
      <p:ext uri="{BB962C8B-B14F-4D97-AF65-F5344CB8AC3E}">
        <p14:creationId xmlns:p14="http://schemas.microsoft.com/office/powerpoint/2010/main" val="8947904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87</a:t>
            </a:fld>
            <a:endParaRPr lang="en-US" dirty="0"/>
          </a:p>
        </p:txBody>
      </p:sp>
      <p:sp>
        <p:nvSpPr>
          <p:cNvPr id="3" name="Title 2">
            <a:extLst>
              <a:ext uri="{FF2B5EF4-FFF2-40B4-BE49-F238E27FC236}">
                <a16:creationId xmlns=""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 xmlns:a16="http://schemas.microsoft.com/office/drawing/2014/main" id="{37EBC095-0FF3-8E4D-885E-DC9F0C5ED6CD}"/>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t>AWS Direct Connect</a:t>
            </a:r>
          </a:p>
        </p:txBody>
      </p:sp>
      <p:cxnSp>
        <p:nvCxnSpPr>
          <p:cNvPr id="6" name="Straight Connector 5">
            <a:extLst>
              <a:ext uri="{FF2B5EF4-FFF2-40B4-BE49-F238E27FC236}">
                <a16:creationId xmlns=""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t>AWS Global Accelerator</a:t>
            </a:r>
          </a:p>
        </p:txBody>
      </p:sp>
      <p:sp>
        <p:nvSpPr>
          <p:cNvPr id="38" name="TextBox 37">
            <a:extLst>
              <a:ext uri="{FF2B5EF4-FFF2-40B4-BE49-F238E27FC236}">
                <a16:creationId xmlns=""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t>AWS Direct Connect</a:t>
            </a:r>
          </a:p>
        </p:txBody>
      </p:sp>
      <p:sp>
        <p:nvSpPr>
          <p:cNvPr id="41" name="TextBox 40">
            <a:extLst>
              <a:ext uri="{FF2B5EF4-FFF2-40B4-BE49-F238E27FC236}">
                <a16:creationId xmlns=""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t>AWS Global Accelerator</a:t>
            </a:r>
          </a:p>
        </p:txBody>
      </p:sp>
      <p:pic>
        <p:nvPicPr>
          <p:cNvPr id="10" name="Graphic 9">
            <a:extLst>
              <a:ext uri="{FF2B5EF4-FFF2-40B4-BE49-F238E27FC236}">
                <a16:creationId xmlns="" xmlns:a16="http://schemas.microsoft.com/office/drawing/2014/main" id="{580AA15B-371C-2247-B8A3-E6A65056C35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357024" y="2612411"/>
            <a:ext cx="711200" cy="711200"/>
          </a:xfrm>
          <a:prstGeom prst="rect">
            <a:avLst/>
          </a:prstGeom>
        </p:spPr>
      </p:pic>
      <p:pic>
        <p:nvPicPr>
          <p:cNvPr id="12" name="Graphic 11">
            <a:extLst>
              <a:ext uri="{FF2B5EF4-FFF2-40B4-BE49-F238E27FC236}">
                <a16:creationId xmlns="" xmlns:a16="http://schemas.microsoft.com/office/drawing/2014/main" id="{D37918BB-92A8-8F43-AFBF-90F1EFE68E9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357024" y="1240692"/>
            <a:ext cx="711200" cy="711200"/>
          </a:xfrm>
          <a:prstGeom prst="rect">
            <a:avLst/>
          </a:prstGeom>
        </p:spPr>
      </p:pic>
      <p:pic>
        <p:nvPicPr>
          <p:cNvPr id="14" name="Graphic 13">
            <a:extLst>
              <a:ext uri="{FF2B5EF4-FFF2-40B4-BE49-F238E27FC236}">
                <a16:creationId xmlns="" xmlns:a16="http://schemas.microsoft.com/office/drawing/2014/main" id="{77EF5674-3F70-6E41-AC8A-DDE85F94DABC}"/>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9776838" y="2612411"/>
            <a:ext cx="711200" cy="711200"/>
          </a:xfrm>
          <a:prstGeom prst="rect">
            <a:avLst/>
          </a:prstGeom>
        </p:spPr>
      </p:pic>
      <p:pic>
        <p:nvPicPr>
          <p:cNvPr id="16" name="Graphic 15">
            <a:extLst>
              <a:ext uri="{FF2B5EF4-FFF2-40B4-BE49-F238E27FC236}">
                <a16:creationId xmlns="" xmlns:a16="http://schemas.microsoft.com/office/drawing/2014/main" id="{305F2333-23B9-804D-9917-10E6891F85FE}"/>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9776838" y="1240692"/>
            <a:ext cx="711200" cy="711200"/>
          </a:xfrm>
          <a:prstGeom prst="rect">
            <a:avLst/>
          </a:prstGeom>
        </p:spPr>
      </p:pic>
      <p:sp>
        <p:nvSpPr>
          <p:cNvPr id="22" name="TextBox 21">
            <a:extLst>
              <a:ext uri="{FF2B5EF4-FFF2-40B4-BE49-F238E27FC236}">
                <a16:creationId xmlns=""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t>AWS App Mesh </a:t>
            </a:r>
          </a:p>
        </p:txBody>
      </p:sp>
      <p:sp>
        <p:nvSpPr>
          <p:cNvPr id="23" name="TextBox 22">
            <a:extLst>
              <a:ext uri="{FF2B5EF4-FFF2-40B4-BE49-F238E27FC236}">
                <a16:creationId xmlns=""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t>AWS Cloud Map</a:t>
            </a:r>
          </a:p>
        </p:txBody>
      </p:sp>
      <p:sp>
        <p:nvSpPr>
          <p:cNvPr id="24" name="TextBox 23">
            <a:extLst>
              <a:ext uri="{FF2B5EF4-FFF2-40B4-BE49-F238E27FC236}">
                <a16:creationId xmlns=""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t>AWS App Mesh </a:t>
            </a:r>
          </a:p>
        </p:txBody>
      </p:sp>
      <p:sp>
        <p:nvSpPr>
          <p:cNvPr id="25" name="TextBox 24">
            <a:extLst>
              <a:ext uri="{FF2B5EF4-FFF2-40B4-BE49-F238E27FC236}">
                <a16:creationId xmlns=""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t>AWS Cloud Map</a:t>
            </a:r>
          </a:p>
        </p:txBody>
      </p:sp>
      <p:pic>
        <p:nvPicPr>
          <p:cNvPr id="26" name="Graphic 25">
            <a:extLst>
              <a:ext uri="{FF2B5EF4-FFF2-40B4-BE49-F238E27FC236}">
                <a16:creationId xmlns="" xmlns:a16="http://schemas.microsoft.com/office/drawing/2014/main" id="{407E922A-91CA-5B49-86DB-5609066E795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2671960" y="2612411"/>
            <a:ext cx="711200" cy="711200"/>
          </a:xfrm>
          <a:prstGeom prst="rect">
            <a:avLst/>
          </a:prstGeom>
        </p:spPr>
      </p:pic>
      <p:pic>
        <p:nvPicPr>
          <p:cNvPr id="27" name="Graphic 26">
            <a:extLst>
              <a:ext uri="{FF2B5EF4-FFF2-40B4-BE49-F238E27FC236}">
                <a16:creationId xmlns="" xmlns:a16="http://schemas.microsoft.com/office/drawing/2014/main" id="{C05DBFAD-19A5-4F41-ABAF-BAA26C1B270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671960" y="1240692"/>
            <a:ext cx="711200" cy="711200"/>
          </a:xfrm>
          <a:prstGeom prst="rect">
            <a:avLst/>
          </a:prstGeom>
        </p:spPr>
      </p:pic>
      <p:pic>
        <p:nvPicPr>
          <p:cNvPr id="28" name="Graphic 27">
            <a:extLst>
              <a:ext uri="{FF2B5EF4-FFF2-40B4-BE49-F238E27FC236}">
                <a16:creationId xmlns="" xmlns:a16="http://schemas.microsoft.com/office/drawing/2014/main" id="{64BF2500-6D95-0247-94B5-42A4851B03C4}"/>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4973863" y="2612411"/>
            <a:ext cx="711200" cy="711200"/>
          </a:xfrm>
          <a:prstGeom prst="rect">
            <a:avLst/>
          </a:prstGeom>
        </p:spPr>
      </p:pic>
      <p:pic>
        <p:nvPicPr>
          <p:cNvPr id="29" name="Graphic 28">
            <a:extLst>
              <a:ext uri="{FF2B5EF4-FFF2-40B4-BE49-F238E27FC236}">
                <a16:creationId xmlns="" xmlns:a16="http://schemas.microsoft.com/office/drawing/2014/main" id="{D687D057-B9D5-FE41-B54E-C7B746A5D6B7}"/>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4973863" y="1240692"/>
            <a:ext cx="711200" cy="711200"/>
          </a:xfrm>
          <a:prstGeom prst="rect">
            <a:avLst/>
          </a:prstGeom>
        </p:spPr>
      </p:pic>
    </p:spTree>
    <p:extLst>
      <p:ext uri="{BB962C8B-B14F-4D97-AF65-F5344CB8AC3E}">
        <p14:creationId xmlns:p14="http://schemas.microsoft.com/office/powerpoint/2010/main" val="1282402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88</a:t>
            </a:fld>
            <a:endParaRPr lang="en-US" dirty="0"/>
          </a:p>
        </p:txBody>
      </p:sp>
      <p:sp>
        <p:nvSpPr>
          <p:cNvPr id="3" name="Title 2">
            <a:extLst>
              <a:ext uri="{FF2B5EF4-FFF2-40B4-BE49-F238E27FC236}">
                <a16:creationId xmlns=""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 xmlns:a16="http://schemas.microsoft.com/office/drawing/2014/main" id="{37EBC095-0FF3-8E4D-885E-DC9F0C5ED6CD}"/>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Transit Gateway </a:t>
            </a:r>
          </a:p>
        </p:txBody>
      </p:sp>
      <p:sp>
        <p:nvSpPr>
          <p:cNvPr id="33" name="TextBox 32">
            <a:extLst>
              <a:ext uri="{FF2B5EF4-FFF2-40B4-BE49-F238E27FC236}">
                <a16:creationId xmlns="" xmlns:a16="http://schemas.microsoft.com/office/drawing/2014/main" id="{60935D17-F26E-9E49-B2C9-D8C92D6E6BE5}"/>
              </a:ext>
            </a:extLst>
          </p:cNvPr>
          <p:cNvSpPr txBox="1"/>
          <p:nvPr/>
        </p:nvSpPr>
        <p:spPr>
          <a:xfrm>
            <a:off x="4259768" y="1994317"/>
            <a:ext cx="2301904" cy="307777"/>
          </a:xfrm>
          <a:prstGeom prst="rect">
            <a:avLst/>
          </a:prstGeom>
          <a:noFill/>
        </p:spPr>
        <p:txBody>
          <a:bodyPr wrap="square" rtlCol="0">
            <a:spAutoFit/>
          </a:bodyPr>
          <a:lstStyle/>
          <a:p>
            <a:pPr algn="ctr"/>
            <a:r>
              <a:rPr lang="en-US" sz="1400" dirty="0"/>
              <a:t>AWS VPN</a:t>
            </a:r>
          </a:p>
        </p:txBody>
      </p:sp>
      <p:sp>
        <p:nvSpPr>
          <p:cNvPr id="39" name="TextBox 38">
            <a:extLst>
              <a:ext uri="{FF2B5EF4-FFF2-40B4-BE49-F238E27FC236}">
                <a16:creationId xmlns=""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Transit Gateway </a:t>
            </a:r>
          </a:p>
        </p:txBody>
      </p:sp>
      <p:sp>
        <p:nvSpPr>
          <p:cNvPr id="40" name="TextBox 39">
            <a:extLst>
              <a:ext uri="{FF2B5EF4-FFF2-40B4-BE49-F238E27FC236}">
                <a16:creationId xmlns="" xmlns:a16="http://schemas.microsoft.com/office/drawing/2014/main" id="{9BD1DB87-C2BB-7947-90E3-F199A2AB1AFB}"/>
              </a:ext>
            </a:extLst>
          </p:cNvPr>
          <p:cNvSpPr txBox="1"/>
          <p:nvPr/>
        </p:nvSpPr>
        <p:spPr>
          <a:xfrm>
            <a:off x="4259768" y="3365917"/>
            <a:ext cx="2301904" cy="307777"/>
          </a:xfrm>
          <a:prstGeom prst="rect">
            <a:avLst/>
          </a:prstGeom>
          <a:noFill/>
        </p:spPr>
        <p:txBody>
          <a:bodyPr wrap="square" rtlCol="0">
            <a:spAutoFit/>
          </a:bodyPr>
          <a:lstStyle/>
          <a:p>
            <a:pPr algn="ctr"/>
            <a:r>
              <a:rPr lang="en-US" sz="1400" dirty="0"/>
              <a:t>AWS VPN</a:t>
            </a:r>
          </a:p>
        </p:txBody>
      </p:sp>
      <p:pic>
        <p:nvPicPr>
          <p:cNvPr id="18" name="Graphic 17">
            <a:extLst>
              <a:ext uri="{FF2B5EF4-FFF2-40B4-BE49-F238E27FC236}">
                <a16:creationId xmlns="" xmlns:a16="http://schemas.microsoft.com/office/drawing/2014/main" id="{579EEA28-A6F7-C848-8126-3B5BCE898A1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590700" y="2556265"/>
            <a:ext cx="711200" cy="711200"/>
          </a:xfrm>
          <a:prstGeom prst="rect">
            <a:avLst/>
          </a:prstGeom>
        </p:spPr>
      </p:pic>
      <p:pic>
        <p:nvPicPr>
          <p:cNvPr id="20" name="Graphic 19">
            <a:extLst>
              <a:ext uri="{FF2B5EF4-FFF2-40B4-BE49-F238E27FC236}">
                <a16:creationId xmlns="" xmlns:a16="http://schemas.microsoft.com/office/drawing/2014/main" id="{79DBF0D7-45ED-7849-B809-D619B5E3365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590700" y="1240692"/>
            <a:ext cx="711200" cy="711200"/>
          </a:xfrm>
          <a:prstGeom prst="rect">
            <a:avLst/>
          </a:prstGeom>
        </p:spPr>
      </p:pic>
      <p:pic>
        <p:nvPicPr>
          <p:cNvPr id="9" name="Graphic 8">
            <a:extLst>
              <a:ext uri="{FF2B5EF4-FFF2-40B4-BE49-F238E27FC236}">
                <a16:creationId xmlns="" xmlns:a16="http://schemas.microsoft.com/office/drawing/2014/main" id="{08544911-B4B6-2A4F-92AD-6997553850A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055120" y="1233891"/>
            <a:ext cx="711200" cy="711200"/>
          </a:xfrm>
          <a:prstGeom prst="rect">
            <a:avLst/>
          </a:prstGeom>
        </p:spPr>
      </p:pic>
      <p:pic>
        <p:nvPicPr>
          <p:cNvPr id="11" name="Graphic 10">
            <a:extLst>
              <a:ext uri="{FF2B5EF4-FFF2-40B4-BE49-F238E27FC236}">
                <a16:creationId xmlns="" xmlns:a16="http://schemas.microsoft.com/office/drawing/2014/main" id="{A1B3D36D-893C-BE4F-8447-61A4A8E90EE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133571" y="2556265"/>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89</a:t>
            </a:fld>
            <a:endParaRPr lang="en-US" dirty="0"/>
          </a:p>
        </p:txBody>
      </p:sp>
      <p:pic>
        <p:nvPicPr>
          <p:cNvPr id="7" name="Graphic 6">
            <a:extLst>
              <a:ext uri="{FF2B5EF4-FFF2-40B4-BE49-F238E27FC236}">
                <a16:creationId xmlns="" xmlns:a16="http://schemas.microsoft.com/office/drawing/2014/main" id="{B73444B7-A937-A24E-A96F-95F964CF5A0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08376" y="2280621"/>
            <a:ext cx="952500" cy="952500"/>
          </a:xfrm>
          <a:prstGeom prst="rect">
            <a:avLst/>
          </a:prstGeom>
        </p:spPr>
      </p:pic>
      <p:pic>
        <p:nvPicPr>
          <p:cNvPr id="9" name="Graphic 8">
            <a:extLst>
              <a:ext uri="{FF2B5EF4-FFF2-40B4-BE49-F238E27FC236}">
                <a16:creationId xmlns="" xmlns:a16="http://schemas.microsoft.com/office/drawing/2014/main" id="{41AB4F7E-9223-144E-9121-82154E451E6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08376" y="3600200"/>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9</a:t>
            </a:fld>
            <a:endParaRPr lang="en-US" dirty="0"/>
          </a:p>
        </p:txBody>
      </p:sp>
      <p:grpSp>
        <p:nvGrpSpPr>
          <p:cNvPr id="19" name="Group 18">
            <a:extLst>
              <a:ext uri="{FF2B5EF4-FFF2-40B4-BE49-F238E27FC236}">
                <a16:creationId xmlns="" xmlns:a16="http://schemas.microsoft.com/office/drawing/2014/main" id="{87622FC3-A25D-D348-A8A8-A5ADBEA8EEB2}"/>
              </a:ext>
            </a:extLst>
          </p:cNvPr>
          <p:cNvGrpSpPr/>
          <p:nvPr/>
        </p:nvGrpSpPr>
        <p:grpSpPr>
          <a:xfrm>
            <a:off x="904032" y="2574905"/>
            <a:ext cx="2570206" cy="1053284"/>
            <a:chOff x="266700" y="2496065"/>
            <a:chExt cx="2570206" cy="1053284"/>
          </a:xfrm>
        </p:grpSpPr>
        <p:sp>
          <p:nvSpPr>
            <p:cNvPr id="5" name="TextBox 4">
              <a:extLst>
                <a:ext uri="{FF2B5EF4-FFF2-40B4-BE49-F238E27FC236}">
                  <a16:creationId xmlns=""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 xmlns:a16="http://schemas.microsoft.com/office/drawing/2014/main" id="{808B1BC2-4115-944F-9E3A-A6D696F671FF}"/>
                </a:ext>
              </a:extLst>
            </p:cNvPr>
            <p:cNvSpPr txBox="1"/>
            <p:nvPr/>
          </p:nvSpPr>
          <p:spPr>
            <a:xfrm>
              <a:off x="266700" y="2810685"/>
              <a:ext cx="2570206" cy="738664"/>
            </a:xfrm>
            <a:prstGeom prst="rect">
              <a:avLst/>
            </a:prstGeom>
            <a:noFill/>
          </p:spPr>
          <p:txBody>
            <a:bodyPr wrap="square" rtlCol="0">
              <a:spAutoFit/>
            </a:bodyPr>
            <a:lstStyle/>
            <a:p>
              <a:pPr algn="ctr"/>
              <a:r>
                <a:rPr lang="en-US" sz="1400" dirty="0"/>
                <a:t>Help make it easier to digest the overall architecture by grouping objects together</a:t>
              </a:r>
            </a:p>
          </p:txBody>
        </p:sp>
      </p:grpSp>
      <p:grpSp>
        <p:nvGrpSpPr>
          <p:cNvPr id="20" name="Group 19">
            <a:extLst>
              <a:ext uri="{FF2B5EF4-FFF2-40B4-BE49-F238E27FC236}">
                <a16:creationId xmlns=""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 icons</a:t>
              </a:r>
            </a:p>
          </p:txBody>
        </p:sp>
        <p:sp>
          <p:nvSpPr>
            <p:cNvPr id="10" name="TextBox 9">
              <a:extLst>
                <a:ext uri="{FF2B5EF4-FFF2-40B4-BE49-F238E27FC236}">
                  <a16:creationId xmlns=""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Resources that can apply to multiple products</a:t>
              </a:r>
            </a:p>
          </p:txBody>
        </p:sp>
      </p:grpSp>
      <p:grpSp>
        <p:nvGrpSpPr>
          <p:cNvPr id="23" name="Group 22">
            <a:extLst>
              <a:ext uri="{FF2B5EF4-FFF2-40B4-BE49-F238E27FC236}">
                <a16:creationId xmlns="" xmlns:a16="http://schemas.microsoft.com/office/drawing/2014/main" id="{10F93199-98A8-3F44-AE46-4AAECF2F7D4F}"/>
              </a:ext>
            </a:extLst>
          </p:cNvPr>
          <p:cNvGrpSpPr/>
          <p:nvPr/>
        </p:nvGrpSpPr>
        <p:grpSpPr>
          <a:xfrm>
            <a:off x="8459056" y="2636850"/>
            <a:ext cx="2570206" cy="855425"/>
            <a:chOff x="2388458" y="4468959"/>
            <a:chExt cx="2570206" cy="855425"/>
          </a:xfrm>
        </p:grpSpPr>
        <p:sp>
          <p:nvSpPr>
            <p:cNvPr id="13" name="TextBox 12">
              <a:extLst>
                <a:ext uri="{FF2B5EF4-FFF2-40B4-BE49-F238E27FC236}">
                  <a16:creationId xmlns=""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Product icons</a:t>
              </a:r>
            </a:p>
          </p:txBody>
        </p:sp>
        <p:sp>
          <p:nvSpPr>
            <p:cNvPr id="14" name="TextBox 13">
              <a:extLst>
                <a:ext uri="{FF2B5EF4-FFF2-40B4-BE49-F238E27FC236}">
                  <a16:creationId xmlns="" xmlns:a16="http://schemas.microsoft.com/office/drawing/2014/main"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t>Represents an AWS product or service</a:t>
              </a:r>
            </a:p>
          </p:txBody>
        </p:sp>
      </p:grpSp>
      <p:grpSp>
        <p:nvGrpSpPr>
          <p:cNvPr id="24" name="Group 23">
            <a:extLst>
              <a:ext uri="{FF2B5EF4-FFF2-40B4-BE49-F238E27FC236}">
                <a16:creationId xmlns=""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Represents an AWS product resource</a:t>
              </a:r>
            </a:p>
          </p:txBody>
        </p:sp>
      </p:grpSp>
      <p:grpSp>
        <p:nvGrpSpPr>
          <p:cNvPr id="40" name="Group 39">
            <a:extLst>
              <a:ext uri="{FF2B5EF4-FFF2-40B4-BE49-F238E27FC236}">
                <a16:creationId xmlns=""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 xmlns:a16="http://schemas.microsoft.com/office/drawing/2014/main" id="{AB69DB4F-904D-5A47-B9BB-6F10237947B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388559" y="1520721"/>
            <a:ext cx="711200" cy="711200"/>
          </a:xfrm>
          <a:prstGeom prst="rect">
            <a:avLst/>
          </a:prstGeom>
        </p:spPr>
      </p:pic>
      <p:pic>
        <p:nvPicPr>
          <p:cNvPr id="44" name="Graphic 43">
            <a:extLst>
              <a:ext uri="{FF2B5EF4-FFF2-40B4-BE49-F238E27FC236}">
                <a16:creationId xmlns="" xmlns:a16="http://schemas.microsoft.com/office/drawing/2014/main" id="{48BE55AC-0349-6244-9ECA-47E7E3FC6BB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737353" y="4293736"/>
            <a:ext cx="603918" cy="603918"/>
          </a:xfrm>
          <a:prstGeom prst="rect">
            <a:avLst/>
          </a:prstGeom>
        </p:spPr>
      </p:pic>
      <p:sp>
        <p:nvSpPr>
          <p:cNvPr id="48" name="Rectangle 47">
            <a:extLst>
              <a:ext uri="{FF2B5EF4-FFF2-40B4-BE49-F238E27FC236}">
                <a16:creationId xmlns="" xmlns:a16="http://schemas.microsoft.com/office/drawing/2014/main" id="{F7C6A05A-B131-904E-9DAD-91CFCA42673E}"/>
              </a:ext>
            </a:extLst>
          </p:cNvPr>
          <p:cNvSpPr/>
          <p:nvPr/>
        </p:nvSpPr>
        <p:spPr>
          <a:xfrm>
            <a:off x="1346732" y="1341970"/>
            <a:ext cx="1844678" cy="1042172"/>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51" name="Graphic 50">
            <a:extLst>
              <a:ext uri="{FF2B5EF4-FFF2-40B4-BE49-F238E27FC236}">
                <a16:creationId xmlns="" xmlns:a16="http://schemas.microsoft.com/office/drawing/2014/main" id="{90480268-FA8A-6D4B-8724-6B01F65849E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346732" y="1341970"/>
            <a:ext cx="330200" cy="330200"/>
          </a:xfrm>
          <a:prstGeom prst="rect">
            <a:avLst/>
          </a:prstGeom>
        </p:spPr>
      </p:pic>
      <p:pic>
        <p:nvPicPr>
          <p:cNvPr id="33" name="Graphic 32">
            <a:extLst>
              <a:ext uri="{FF2B5EF4-FFF2-40B4-BE49-F238E27FC236}">
                <a16:creationId xmlns="" xmlns:a16="http://schemas.microsoft.com/office/drawing/2014/main" id="{50D454A7-825D-8A40-A013-745A422C40BE}"/>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flipH="1">
            <a:off x="7484581" y="4242069"/>
            <a:ext cx="674679" cy="655585"/>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E8530A4-9F4F-FB4D-B13D-3A969C01A3A0}"/>
              </a:ext>
            </a:extLst>
          </p:cNvPr>
          <p:cNvSpPr>
            <a:spLocks noGrp="1"/>
          </p:cNvSpPr>
          <p:nvPr>
            <p:ph type="sldNum" sz="quarter" idx="10"/>
          </p:nvPr>
        </p:nvSpPr>
        <p:spPr/>
        <p:txBody>
          <a:bodyPr/>
          <a:lstStyle/>
          <a:p>
            <a:fld id="{0E0E0192-C642-4D4F-AE82-A0D0DC02E26B}" type="slidenum">
              <a:rPr lang="en-US" smtClean="0"/>
              <a:t>90</a:t>
            </a:fld>
            <a:endParaRPr lang="en-US" dirty="0"/>
          </a:p>
        </p:txBody>
      </p:sp>
      <p:sp>
        <p:nvSpPr>
          <p:cNvPr id="3" name="Title 2">
            <a:extLst>
              <a:ext uri="{FF2B5EF4-FFF2-40B4-BE49-F238E27FC236}">
                <a16:creationId xmlns="" xmlns:a16="http://schemas.microsoft.com/office/drawing/2014/main" id="{F4E235EC-8410-3349-A486-E33E2FE07166}"/>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 xmlns:a16="http://schemas.microsoft.com/office/drawing/2014/main" id="{D6C51AF0-124B-AE42-8E21-717FAE7BD67A}"/>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 xmlns:a16="http://schemas.microsoft.com/office/drawing/2014/main" id="{4DD23ED3-083B-CB44-BDC4-40DAD209AA0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621032" y="4115468"/>
            <a:ext cx="469900" cy="469900"/>
          </a:xfrm>
          <a:prstGeom prst="rect">
            <a:avLst/>
          </a:prstGeom>
        </p:spPr>
      </p:pic>
      <p:pic>
        <p:nvPicPr>
          <p:cNvPr id="8" name="Graphic 7">
            <a:extLst>
              <a:ext uri="{FF2B5EF4-FFF2-40B4-BE49-F238E27FC236}">
                <a16:creationId xmlns="" xmlns:a16="http://schemas.microsoft.com/office/drawing/2014/main" id="{B89BEB64-656B-D844-A2F7-4A58A038FE0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65178" y="4115468"/>
            <a:ext cx="469900" cy="469900"/>
          </a:xfrm>
          <a:prstGeom prst="rect">
            <a:avLst/>
          </a:prstGeom>
        </p:spPr>
      </p:pic>
      <p:pic>
        <p:nvPicPr>
          <p:cNvPr id="10" name="Graphic 9">
            <a:extLst>
              <a:ext uri="{FF2B5EF4-FFF2-40B4-BE49-F238E27FC236}">
                <a16:creationId xmlns="" xmlns:a16="http://schemas.microsoft.com/office/drawing/2014/main" id="{F4FEA351-F28B-E642-AC33-2266389D6D0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858476" y="4108450"/>
            <a:ext cx="469900" cy="469900"/>
          </a:xfrm>
          <a:prstGeom prst="rect">
            <a:avLst/>
          </a:prstGeom>
        </p:spPr>
      </p:pic>
      <p:pic>
        <p:nvPicPr>
          <p:cNvPr id="12" name="Graphic 11">
            <a:extLst>
              <a:ext uri="{FF2B5EF4-FFF2-40B4-BE49-F238E27FC236}">
                <a16:creationId xmlns="" xmlns:a16="http://schemas.microsoft.com/office/drawing/2014/main" id="{6488CC8E-9A08-5E46-A739-BCCD89E6B71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590700" y="2463193"/>
            <a:ext cx="711200" cy="711200"/>
          </a:xfrm>
          <a:prstGeom prst="rect">
            <a:avLst/>
          </a:prstGeom>
        </p:spPr>
      </p:pic>
      <p:pic>
        <p:nvPicPr>
          <p:cNvPr id="14" name="Graphic 13">
            <a:extLst>
              <a:ext uri="{FF2B5EF4-FFF2-40B4-BE49-F238E27FC236}">
                <a16:creationId xmlns="" xmlns:a16="http://schemas.microsoft.com/office/drawing/2014/main" id="{3392F17E-D142-024D-AA17-6BB92E3D06DD}"/>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2464547" y="4115468"/>
            <a:ext cx="469900" cy="469900"/>
          </a:xfrm>
          <a:prstGeom prst="rect">
            <a:avLst/>
          </a:prstGeom>
        </p:spPr>
      </p:pic>
      <p:pic>
        <p:nvPicPr>
          <p:cNvPr id="16" name="Graphic 15">
            <a:extLst>
              <a:ext uri="{FF2B5EF4-FFF2-40B4-BE49-F238E27FC236}">
                <a16:creationId xmlns="" xmlns:a16="http://schemas.microsoft.com/office/drawing/2014/main" id="{E694C7B2-268B-454E-B812-74E476206EDA}"/>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590700" y="1173536"/>
            <a:ext cx="711200" cy="711200"/>
          </a:xfrm>
          <a:prstGeom prst="rect">
            <a:avLst/>
          </a:prstGeom>
        </p:spPr>
      </p:pic>
      <p:sp>
        <p:nvSpPr>
          <p:cNvPr id="17" name="TextBox 16">
            <a:extLst>
              <a:ext uri="{FF2B5EF4-FFF2-40B4-BE49-F238E27FC236}">
                <a16:creationId xmlns="" xmlns:a16="http://schemas.microsoft.com/office/drawing/2014/main" id="{1F0E530A-6F6D-CE4D-A65B-5474B90BB1B1}"/>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8" name="TextBox 17">
            <a:extLst>
              <a:ext uri="{FF2B5EF4-FFF2-40B4-BE49-F238E27FC236}">
                <a16:creationId xmlns="" xmlns:a16="http://schemas.microsoft.com/office/drawing/2014/main" id="{94C2E230-A6D3-C442-9537-71F6C414D0A5}"/>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9" name="TextBox 18">
            <a:extLst>
              <a:ext uri="{FF2B5EF4-FFF2-40B4-BE49-F238E27FC236}">
                <a16:creationId xmlns="" xmlns:a16="http://schemas.microsoft.com/office/drawing/2014/main" id="{0171F6C4-2F55-AE46-A88B-B2DFAE4AA738}"/>
              </a:ext>
            </a:extLst>
          </p:cNvPr>
          <p:cNvSpPr txBox="1"/>
          <p:nvPr/>
        </p:nvSpPr>
        <p:spPr>
          <a:xfrm>
            <a:off x="6089956" y="4613605"/>
            <a:ext cx="1532052" cy="523220"/>
          </a:xfrm>
          <a:prstGeom prst="rect">
            <a:avLst/>
          </a:prstGeom>
          <a:noFill/>
        </p:spPr>
        <p:txBody>
          <a:bodyPr wrap="square" rtlCol="0">
            <a:spAutoFit/>
          </a:bodyPr>
          <a:lstStyle/>
          <a:p>
            <a:pPr algn="ctr"/>
            <a:r>
              <a:rPr lang="en-US" sz="1400" dirty="0"/>
              <a:t>Cloud Extensions ROS</a:t>
            </a:r>
          </a:p>
        </p:txBody>
      </p:sp>
      <p:sp>
        <p:nvSpPr>
          <p:cNvPr id="20" name="TextBox 19">
            <a:extLst>
              <a:ext uri="{FF2B5EF4-FFF2-40B4-BE49-F238E27FC236}">
                <a16:creationId xmlns="" xmlns:a16="http://schemas.microsoft.com/office/drawing/2014/main" id="{A0B61812-7E91-2146-B42B-F6CD7E6DE5CD}"/>
              </a:ext>
            </a:extLst>
          </p:cNvPr>
          <p:cNvSpPr txBox="1"/>
          <p:nvPr/>
        </p:nvSpPr>
        <p:spPr>
          <a:xfrm>
            <a:off x="4634102" y="4654028"/>
            <a:ext cx="1532052" cy="523220"/>
          </a:xfrm>
          <a:prstGeom prst="rect">
            <a:avLst/>
          </a:prstGeom>
          <a:noFill/>
        </p:spPr>
        <p:txBody>
          <a:bodyPr wrap="square" rtlCol="0">
            <a:spAutoFit/>
          </a:bodyPr>
          <a:lstStyle/>
          <a:p>
            <a:pPr algn="ctr"/>
            <a:r>
              <a:rPr lang="en-US" sz="1400" dirty="0"/>
              <a:t>Development Environment</a:t>
            </a:r>
          </a:p>
        </p:txBody>
      </p:sp>
      <p:sp>
        <p:nvSpPr>
          <p:cNvPr id="21" name="TextBox 20">
            <a:extLst>
              <a:ext uri="{FF2B5EF4-FFF2-40B4-BE49-F238E27FC236}">
                <a16:creationId xmlns="" xmlns:a16="http://schemas.microsoft.com/office/drawing/2014/main" id="{B3F022F3-621A-F84D-8E4E-2EE5155D3C30}"/>
              </a:ext>
            </a:extLst>
          </p:cNvPr>
          <p:cNvSpPr txBox="1"/>
          <p:nvPr/>
        </p:nvSpPr>
        <p:spPr>
          <a:xfrm>
            <a:off x="3327400" y="4654028"/>
            <a:ext cx="1532052" cy="523220"/>
          </a:xfrm>
          <a:prstGeom prst="rect">
            <a:avLst/>
          </a:prstGeom>
          <a:noFill/>
        </p:spPr>
        <p:txBody>
          <a:bodyPr wrap="square" rtlCol="0">
            <a:spAutoFit/>
          </a:bodyPr>
          <a:lstStyle/>
          <a:p>
            <a:pPr algn="ctr"/>
            <a:r>
              <a:rPr lang="en-US" sz="1400" dirty="0"/>
              <a:t>Fleet Management</a:t>
            </a:r>
          </a:p>
        </p:txBody>
      </p:sp>
      <p:sp>
        <p:nvSpPr>
          <p:cNvPr id="22" name="TextBox 21">
            <a:extLst>
              <a:ext uri="{FF2B5EF4-FFF2-40B4-BE49-F238E27FC236}">
                <a16:creationId xmlns="" xmlns:a16="http://schemas.microsoft.com/office/drawing/2014/main" id="{5188C95D-C07B-EF4A-9D1B-CDA96BF5D5C4}"/>
              </a:ext>
            </a:extLst>
          </p:cNvPr>
          <p:cNvSpPr txBox="1"/>
          <p:nvPr/>
        </p:nvSpPr>
        <p:spPr>
          <a:xfrm>
            <a:off x="1936632" y="4760739"/>
            <a:ext cx="1532052" cy="307777"/>
          </a:xfrm>
          <a:prstGeom prst="rect">
            <a:avLst/>
          </a:prstGeom>
          <a:noFill/>
        </p:spPr>
        <p:txBody>
          <a:bodyPr wrap="square" rtlCol="0">
            <a:spAutoFit/>
          </a:bodyPr>
          <a:lstStyle/>
          <a:p>
            <a:pPr algn="ctr"/>
            <a:r>
              <a:rPr lang="en-US" sz="1400" dirty="0"/>
              <a:t>Simulation</a:t>
            </a:r>
          </a:p>
        </p:txBody>
      </p:sp>
    </p:spTree>
    <p:extLst>
      <p:ext uri="{BB962C8B-B14F-4D97-AF65-F5344CB8AC3E}">
        <p14:creationId xmlns:p14="http://schemas.microsoft.com/office/powerpoint/2010/main" val="3335040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91</a:t>
            </a:fld>
            <a:endParaRPr lang="en-US" dirty="0"/>
          </a:p>
        </p:txBody>
      </p:sp>
      <p:pic>
        <p:nvPicPr>
          <p:cNvPr id="6" name="Graphic 5">
            <a:extLst>
              <a:ext uri="{FF2B5EF4-FFF2-40B4-BE49-F238E27FC236}">
                <a16:creationId xmlns="" xmlns:a16="http://schemas.microsoft.com/office/drawing/2014/main" id="{A2DD6D88-6CA7-1D4E-9BE5-D633A867659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83438" y="3542954"/>
            <a:ext cx="952500" cy="952500"/>
          </a:xfrm>
          <a:prstGeom prst="rect">
            <a:avLst/>
          </a:prstGeom>
        </p:spPr>
      </p:pic>
      <p:pic>
        <p:nvPicPr>
          <p:cNvPr id="9" name="Graphic 8">
            <a:extLst>
              <a:ext uri="{FF2B5EF4-FFF2-40B4-BE49-F238E27FC236}">
                <a16:creationId xmlns="" xmlns:a16="http://schemas.microsoft.com/office/drawing/2014/main" id="{93E1893F-2BD8-CC4E-9068-A1C7FE8BCC0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00062" y="228062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6F21CC0-6E15-D940-A09D-A062FD9A6FD9}"/>
              </a:ext>
            </a:extLst>
          </p:cNvPr>
          <p:cNvSpPr>
            <a:spLocks noGrp="1"/>
          </p:cNvSpPr>
          <p:nvPr>
            <p:ph type="sldNum" sz="quarter" idx="10"/>
          </p:nvPr>
        </p:nvSpPr>
        <p:spPr/>
        <p:txBody>
          <a:bodyPr/>
          <a:lstStyle/>
          <a:p>
            <a:fld id="{0E0E0192-C642-4D4F-AE82-A0D0DC02E26B}" type="slidenum">
              <a:rPr lang="en-US" smtClean="0"/>
              <a:t>92</a:t>
            </a:fld>
            <a:endParaRPr lang="en-US" dirty="0"/>
          </a:p>
        </p:txBody>
      </p:sp>
      <p:sp>
        <p:nvSpPr>
          <p:cNvPr id="3" name="Title 2">
            <a:extLst>
              <a:ext uri="{FF2B5EF4-FFF2-40B4-BE49-F238E27FC236}">
                <a16:creationId xmlns="" xmlns:a16="http://schemas.microsoft.com/office/drawing/2014/main" id="{9B0F1F5E-059F-9144-928C-AE1EF0B5A07B}"/>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 xmlns:a16="http://schemas.microsoft.com/office/drawing/2014/main" id="{7544F197-5E91-D341-AF42-98AF439DDA5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 xmlns:a16="http://schemas.microsoft.com/office/drawing/2014/main" id="{1CD905EE-5663-7A46-A144-244E6457D53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40003" y="2480733"/>
            <a:ext cx="711200" cy="711200"/>
          </a:xfrm>
          <a:prstGeom prst="rect">
            <a:avLst/>
          </a:prstGeom>
        </p:spPr>
      </p:pic>
      <p:pic>
        <p:nvPicPr>
          <p:cNvPr id="8" name="Graphic 7">
            <a:extLst>
              <a:ext uri="{FF2B5EF4-FFF2-40B4-BE49-F238E27FC236}">
                <a16:creationId xmlns="" xmlns:a16="http://schemas.microsoft.com/office/drawing/2014/main" id="{5831817A-85F3-824D-A66C-E56E8B8CACF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40003" y="1210734"/>
            <a:ext cx="711200" cy="711200"/>
          </a:xfrm>
          <a:prstGeom prst="rect">
            <a:avLst/>
          </a:prstGeom>
        </p:spPr>
      </p:pic>
      <p:sp>
        <p:nvSpPr>
          <p:cNvPr id="9" name="Rectangle 8">
            <a:extLst>
              <a:ext uri="{FF2B5EF4-FFF2-40B4-BE49-F238E27FC236}">
                <a16:creationId xmlns="" xmlns:a16="http://schemas.microsoft.com/office/drawing/2014/main" id="{58A5576B-6845-0342-BD3E-E8F7734CC3F7}"/>
              </a:ext>
            </a:extLst>
          </p:cNvPr>
          <p:cNvSpPr/>
          <p:nvPr/>
        </p:nvSpPr>
        <p:spPr>
          <a:xfrm>
            <a:off x="1974646" y="1921934"/>
            <a:ext cx="1841914" cy="307777"/>
          </a:xfrm>
          <a:prstGeom prst="rect">
            <a:avLst/>
          </a:prstGeom>
        </p:spPr>
        <p:txBody>
          <a:bodyPr wrap="none">
            <a:spAutoFit/>
          </a:bodyPr>
          <a:lstStyle/>
          <a:p>
            <a:pPr algn="ctr"/>
            <a:r>
              <a:rPr lang="en-US" sz="1400" dirty="0"/>
              <a:t>AWS Ground Station</a:t>
            </a:r>
          </a:p>
        </p:txBody>
      </p:sp>
      <p:sp>
        <p:nvSpPr>
          <p:cNvPr id="10" name="Rectangle 9">
            <a:extLst>
              <a:ext uri="{FF2B5EF4-FFF2-40B4-BE49-F238E27FC236}">
                <a16:creationId xmlns="" xmlns:a16="http://schemas.microsoft.com/office/drawing/2014/main" id="{638EE3F7-A22C-E344-99C0-85CB439AF3F1}"/>
              </a:ext>
            </a:extLst>
          </p:cNvPr>
          <p:cNvSpPr/>
          <p:nvPr/>
        </p:nvSpPr>
        <p:spPr>
          <a:xfrm>
            <a:off x="1974646" y="3293534"/>
            <a:ext cx="1841914" cy="307777"/>
          </a:xfrm>
          <a:prstGeom prst="rect">
            <a:avLst/>
          </a:prstGeom>
        </p:spPr>
        <p:txBody>
          <a:bodyPr wrap="none">
            <a:spAutoFit/>
          </a:bodyPr>
          <a:lstStyle/>
          <a:p>
            <a:pPr algn="ctr"/>
            <a:r>
              <a:rPr lang="en-US" sz="1400" dirty="0"/>
              <a:t>AWS Ground Station</a:t>
            </a:r>
          </a:p>
        </p:txBody>
      </p:sp>
    </p:spTree>
    <p:extLst>
      <p:ext uri="{BB962C8B-B14F-4D97-AF65-F5344CB8AC3E}">
        <p14:creationId xmlns:p14="http://schemas.microsoft.com/office/powerpoint/2010/main" val="570009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62C306-2F93-2646-9A72-FB6DC0948856}"/>
              </a:ext>
            </a:extLst>
          </p:cNvPr>
          <p:cNvSpPr>
            <a:spLocks noGrp="1"/>
          </p:cNvSpPr>
          <p:nvPr>
            <p:ph type="title"/>
          </p:nvPr>
        </p:nvSpPr>
        <p:spPr/>
        <p:txBody>
          <a:bodyPr/>
          <a:lstStyle/>
          <a:p>
            <a:r>
              <a:rPr lang="en-US" dirty="0"/>
              <a:t>Security, Identity and Compliance</a:t>
            </a:r>
          </a:p>
        </p:txBody>
      </p:sp>
      <p:sp>
        <p:nvSpPr>
          <p:cNvPr id="3" name="Slide Number Placeholder 2">
            <a:extLst>
              <a:ext uri="{FF2B5EF4-FFF2-40B4-BE49-F238E27FC236}">
                <a16:creationId xmlns=""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93</a:t>
            </a:fld>
            <a:endParaRPr lang="en-US" dirty="0"/>
          </a:p>
        </p:txBody>
      </p:sp>
      <p:pic>
        <p:nvPicPr>
          <p:cNvPr id="5" name="Graphic 4">
            <a:extLst>
              <a:ext uri="{FF2B5EF4-FFF2-40B4-BE49-F238E27FC236}">
                <a16:creationId xmlns="" xmlns:a16="http://schemas.microsoft.com/office/drawing/2014/main" id="{97973329-8ABA-F34F-954F-92F939904DC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210800" y="3597198"/>
            <a:ext cx="952500" cy="952500"/>
          </a:xfrm>
          <a:prstGeom prst="rect">
            <a:avLst/>
          </a:prstGeom>
        </p:spPr>
      </p:pic>
      <p:pic>
        <p:nvPicPr>
          <p:cNvPr id="7" name="Graphic 6">
            <a:extLst>
              <a:ext uri="{FF2B5EF4-FFF2-40B4-BE49-F238E27FC236}">
                <a16:creationId xmlns="" xmlns:a16="http://schemas.microsoft.com/office/drawing/2014/main" id="{9C729920-88FB-5C40-9810-268ADF8CECF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10800" y="2280621"/>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94</a:t>
            </a:fld>
            <a:endParaRPr lang="en-US" dirty="0"/>
          </a:p>
        </p:txBody>
      </p:sp>
      <p:sp>
        <p:nvSpPr>
          <p:cNvPr id="3" name="Title 2">
            <a:extLst>
              <a:ext uri="{FF2B5EF4-FFF2-40B4-BE49-F238E27FC236}">
                <a16:creationId xmlns=""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 xmlns:a16="http://schemas.microsoft.com/office/drawing/2014/main" id="{EBDFDB19-93E9-2B4E-9F2B-FD9F47BAC056}"/>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t>Amazon Cloud Directory</a:t>
            </a:r>
          </a:p>
        </p:txBody>
      </p:sp>
      <p:cxnSp>
        <p:nvCxnSpPr>
          <p:cNvPr id="6" name="Straight Connector 5">
            <a:extLst>
              <a:ext uri="{FF2B5EF4-FFF2-40B4-BE49-F238E27FC236}">
                <a16:creationId xmlns=""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0" name="TextBox 9">
            <a:extLst>
              <a:ext uri="{FF2B5EF4-FFF2-40B4-BE49-F238E27FC236}">
                <a16:creationId xmlns=""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t>Amazon Inspector</a:t>
            </a:r>
          </a:p>
        </p:txBody>
      </p:sp>
      <p:sp>
        <p:nvSpPr>
          <p:cNvPr id="11" name="TextBox 10">
            <a:extLst>
              <a:ext uri="{FF2B5EF4-FFF2-40B4-BE49-F238E27FC236}">
                <a16:creationId xmlns=""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t>Amazon Cognito</a:t>
            </a:r>
          </a:p>
        </p:txBody>
      </p:sp>
      <p:sp>
        <p:nvSpPr>
          <p:cNvPr id="12" name="TextBox 11">
            <a:extLst>
              <a:ext uri="{FF2B5EF4-FFF2-40B4-BE49-F238E27FC236}">
                <a16:creationId xmlns="" xmlns:a16="http://schemas.microsoft.com/office/drawing/2014/main" id="{838AC358-066E-F44F-89D8-D6F8191BAFF8}"/>
              </a:ext>
            </a:extLst>
          </p:cNvPr>
          <p:cNvSpPr txBox="1"/>
          <p:nvPr/>
        </p:nvSpPr>
        <p:spPr>
          <a:xfrm>
            <a:off x="9077095" y="4631692"/>
            <a:ext cx="2301904" cy="307777"/>
          </a:xfrm>
          <a:prstGeom prst="rect">
            <a:avLst/>
          </a:prstGeom>
          <a:noFill/>
        </p:spPr>
        <p:txBody>
          <a:bodyPr wrap="square" rtlCol="0">
            <a:spAutoFit/>
          </a:bodyPr>
          <a:lstStyle/>
          <a:p>
            <a:pPr algn="ctr"/>
            <a:r>
              <a:rPr lang="en-US" sz="1400" dirty="0"/>
              <a:t>Agent</a:t>
            </a:r>
          </a:p>
        </p:txBody>
      </p:sp>
      <p:sp>
        <p:nvSpPr>
          <p:cNvPr id="13" name="TextBox 12">
            <a:extLst>
              <a:ext uri="{FF2B5EF4-FFF2-40B4-BE49-F238E27FC236}">
                <a16:creationId xmlns=""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t>Amazon Cloud Directory</a:t>
            </a:r>
          </a:p>
        </p:txBody>
      </p:sp>
      <p:sp>
        <p:nvSpPr>
          <p:cNvPr id="14" name="TextBox 13">
            <a:extLst>
              <a:ext uri="{FF2B5EF4-FFF2-40B4-BE49-F238E27FC236}">
                <a16:creationId xmlns=""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5" name="TextBox 14">
            <a:extLst>
              <a:ext uri="{FF2B5EF4-FFF2-40B4-BE49-F238E27FC236}">
                <a16:creationId xmlns=""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t>Amazon Inspector</a:t>
            </a:r>
          </a:p>
        </p:txBody>
      </p:sp>
      <p:sp>
        <p:nvSpPr>
          <p:cNvPr id="16" name="TextBox 15">
            <a:extLst>
              <a:ext uri="{FF2B5EF4-FFF2-40B4-BE49-F238E27FC236}">
                <a16:creationId xmlns=""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t>Amazon Cognito</a:t>
            </a:r>
          </a:p>
        </p:txBody>
      </p:sp>
      <p:pic>
        <p:nvPicPr>
          <p:cNvPr id="18" name="Graphic 17">
            <a:extLst>
              <a:ext uri="{FF2B5EF4-FFF2-40B4-BE49-F238E27FC236}">
                <a16:creationId xmlns="" xmlns:a16="http://schemas.microsoft.com/office/drawing/2014/main" id="{8078B812-7E2F-A643-9B7C-02C52DF4FA2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562943"/>
            <a:ext cx="711200" cy="711200"/>
          </a:xfrm>
          <a:prstGeom prst="rect">
            <a:avLst/>
          </a:prstGeom>
        </p:spPr>
      </p:pic>
      <p:pic>
        <p:nvPicPr>
          <p:cNvPr id="20" name="Graphic 19">
            <a:extLst>
              <a:ext uri="{FF2B5EF4-FFF2-40B4-BE49-F238E27FC236}">
                <a16:creationId xmlns="" xmlns:a16="http://schemas.microsoft.com/office/drawing/2014/main" id="{21331258-EADE-D84A-9029-2D801E8A155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201431"/>
            <a:ext cx="711200" cy="711200"/>
          </a:xfrm>
          <a:prstGeom prst="rect">
            <a:avLst/>
          </a:prstGeom>
        </p:spPr>
      </p:pic>
      <p:pic>
        <p:nvPicPr>
          <p:cNvPr id="22" name="Graphic 21">
            <a:extLst>
              <a:ext uri="{FF2B5EF4-FFF2-40B4-BE49-F238E27FC236}">
                <a16:creationId xmlns="" xmlns:a16="http://schemas.microsoft.com/office/drawing/2014/main" id="{AF209CD9-C81E-264C-8291-AE0A1DD85F1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32817" y="2562943"/>
            <a:ext cx="711200" cy="711200"/>
          </a:xfrm>
          <a:prstGeom prst="rect">
            <a:avLst/>
          </a:prstGeom>
        </p:spPr>
      </p:pic>
      <p:pic>
        <p:nvPicPr>
          <p:cNvPr id="24" name="Graphic 23">
            <a:extLst>
              <a:ext uri="{FF2B5EF4-FFF2-40B4-BE49-F238E27FC236}">
                <a16:creationId xmlns="" xmlns:a16="http://schemas.microsoft.com/office/drawing/2014/main" id="{E9A0F7B5-2F3A-6242-BCA5-7273277F9F0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32817" y="1201431"/>
            <a:ext cx="711200" cy="711200"/>
          </a:xfrm>
          <a:prstGeom prst="rect">
            <a:avLst/>
          </a:prstGeom>
        </p:spPr>
      </p:pic>
      <p:pic>
        <p:nvPicPr>
          <p:cNvPr id="26" name="Graphic 25">
            <a:extLst>
              <a:ext uri="{FF2B5EF4-FFF2-40B4-BE49-F238E27FC236}">
                <a16:creationId xmlns="" xmlns:a16="http://schemas.microsoft.com/office/drawing/2014/main" id="{D5D4FBFA-DFB1-9842-A170-E0B61914ED8D}"/>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408027" y="2562943"/>
            <a:ext cx="711200" cy="711200"/>
          </a:xfrm>
          <a:prstGeom prst="rect">
            <a:avLst/>
          </a:prstGeom>
        </p:spPr>
      </p:pic>
      <p:pic>
        <p:nvPicPr>
          <p:cNvPr id="28" name="Graphic 27">
            <a:extLst>
              <a:ext uri="{FF2B5EF4-FFF2-40B4-BE49-F238E27FC236}">
                <a16:creationId xmlns="" xmlns:a16="http://schemas.microsoft.com/office/drawing/2014/main" id="{B736DA18-69AB-1947-9FD4-A2CC5F0EED3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08027" y="1201431"/>
            <a:ext cx="711200" cy="711200"/>
          </a:xfrm>
          <a:prstGeom prst="rect">
            <a:avLst/>
          </a:prstGeom>
        </p:spPr>
      </p:pic>
      <p:pic>
        <p:nvPicPr>
          <p:cNvPr id="30" name="Graphic 29">
            <a:extLst>
              <a:ext uri="{FF2B5EF4-FFF2-40B4-BE49-F238E27FC236}">
                <a16:creationId xmlns="" xmlns:a16="http://schemas.microsoft.com/office/drawing/2014/main" id="{C752D07C-C1C3-4C4C-A13C-175ADC43C7E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9993097" y="3999989"/>
            <a:ext cx="469900" cy="469900"/>
          </a:xfrm>
          <a:prstGeom prst="rect">
            <a:avLst/>
          </a:prstGeom>
        </p:spPr>
      </p:pic>
      <p:pic>
        <p:nvPicPr>
          <p:cNvPr id="32" name="Graphic 31">
            <a:extLst>
              <a:ext uri="{FF2B5EF4-FFF2-40B4-BE49-F238E27FC236}">
                <a16:creationId xmlns="" xmlns:a16="http://schemas.microsoft.com/office/drawing/2014/main" id="{8CFDC991-4250-0940-8E05-F7C20FA53D75}"/>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72447" y="2562943"/>
            <a:ext cx="711200" cy="711200"/>
          </a:xfrm>
          <a:prstGeom prst="rect">
            <a:avLst/>
          </a:prstGeom>
        </p:spPr>
      </p:pic>
      <p:pic>
        <p:nvPicPr>
          <p:cNvPr id="34" name="Graphic 33">
            <a:extLst>
              <a:ext uri="{FF2B5EF4-FFF2-40B4-BE49-F238E27FC236}">
                <a16:creationId xmlns="" xmlns:a16="http://schemas.microsoft.com/office/drawing/2014/main" id="{7425A259-27F8-A948-A4DB-5D1DC89AFABA}"/>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872447" y="1201431"/>
            <a:ext cx="711200" cy="711200"/>
          </a:xfrm>
          <a:prstGeom prst="rect">
            <a:avLst/>
          </a:prstGeom>
        </p:spPr>
      </p:pic>
    </p:spTree>
    <p:extLst>
      <p:ext uri="{BB962C8B-B14F-4D97-AF65-F5344CB8AC3E}">
        <p14:creationId xmlns:p14="http://schemas.microsoft.com/office/powerpoint/2010/main" val="3918919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95</a:t>
            </a:fld>
            <a:endParaRPr lang="en-US" dirty="0"/>
          </a:p>
        </p:txBody>
      </p:sp>
      <p:sp>
        <p:nvSpPr>
          <p:cNvPr id="3" name="Title 2">
            <a:extLst>
              <a:ext uri="{FF2B5EF4-FFF2-40B4-BE49-F238E27FC236}">
                <a16:creationId xmlns=""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 xmlns:a16="http://schemas.microsoft.com/office/drawing/2014/main" id="{EBDFDB19-93E9-2B4E-9F2B-FD9F47BAC056}"/>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Macie</a:t>
            </a:r>
          </a:p>
        </p:txBody>
      </p:sp>
      <p:cxnSp>
        <p:nvCxnSpPr>
          <p:cNvPr id="6" name="Straight Connector 5">
            <a:extLst>
              <a:ext uri="{FF2B5EF4-FFF2-40B4-BE49-F238E27FC236}">
                <a16:creationId xmlns=""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t>AWS Certificate Manager</a:t>
            </a:r>
          </a:p>
        </p:txBody>
      </p:sp>
      <p:sp>
        <p:nvSpPr>
          <p:cNvPr id="10" name="TextBox 9">
            <a:extLst>
              <a:ext uri="{FF2B5EF4-FFF2-40B4-BE49-F238E27FC236}">
                <a16:creationId xmlns=""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11" name="TextBox 10">
            <a:extLst>
              <a:ext uri="{FF2B5EF4-FFF2-40B4-BE49-F238E27FC236}">
                <a16:creationId xmlns=""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t>AWS Artifact</a:t>
            </a:r>
          </a:p>
        </p:txBody>
      </p:sp>
      <p:sp>
        <p:nvSpPr>
          <p:cNvPr id="17" name="TextBox 16">
            <a:extLst>
              <a:ext uri="{FF2B5EF4-FFF2-40B4-BE49-F238E27FC236}">
                <a16:creationId xmlns=""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t>Certificate Manager</a:t>
            </a:r>
          </a:p>
        </p:txBody>
      </p:sp>
      <p:sp>
        <p:nvSpPr>
          <p:cNvPr id="18" name="TextBox 17">
            <a:extLst>
              <a:ext uri="{FF2B5EF4-FFF2-40B4-BE49-F238E27FC236}">
                <a16:creationId xmlns=""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t>Amazon Macie</a:t>
            </a:r>
          </a:p>
        </p:txBody>
      </p:sp>
      <p:sp>
        <p:nvSpPr>
          <p:cNvPr id="19" name="TextBox 18">
            <a:extLst>
              <a:ext uri="{FF2B5EF4-FFF2-40B4-BE49-F238E27FC236}">
                <a16:creationId xmlns=""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t>AWS Certificate Manager</a:t>
            </a:r>
          </a:p>
        </p:txBody>
      </p:sp>
      <p:sp>
        <p:nvSpPr>
          <p:cNvPr id="20" name="TextBox 19">
            <a:extLst>
              <a:ext uri="{FF2B5EF4-FFF2-40B4-BE49-F238E27FC236}">
                <a16:creationId xmlns=""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21" name="TextBox 20">
            <a:extLst>
              <a:ext uri="{FF2B5EF4-FFF2-40B4-BE49-F238E27FC236}">
                <a16:creationId xmlns=""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t>AWS Artifact</a:t>
            </a:r>
          </a:p>
        </p:txBody>
      </p:sp>
      <p:pic>
        <p:nvPicPr>
          <p:cNvPr id="13" name="Graphic 12">
            <a:extLst>
              <a:ext uri="{FF2B5EF4-FFF2-40B4-BE49-F238E27FC236}">
                <a16:creationId xmlns="" xmlns:a16="http://schemas.microsoft.com/office/drawing/2014/main" id="{218265E0-8E77-ED4C-9505-34ACEABACBD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8758" y="2619468"/>
            <a:ext cx="711200" cy="711200"/>
          </a:xfrm>
          <a:prstGeom prst="rect">
            <a:avLst/>
          </a:prstGeom>
        </p:spPr>
      </p:pic>
      <p:pic>
        <p:nvPicPr>
          <p:cNvPr id="15" name="Graphic 14">
            <a:extLst>
              <a:ext uri="{FF2B5EF4-FFF2-40B4-BE49-F238E27FC236}">
                <a16:creationId xmlns="" xmlns:a16="http://schemas.microsoft.com/office/drawing/2014/main" id="{4592DFF2-E6DC-7A43-B7EF-957CACD7494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668758" y="1159415"/>
            <a:ext cx="711200" cy="711200"/>
          </a:xfrm>
          <a:prstGeom prst="rect">
            <a:avLst/>
          </a:prstGeom>
        </p:spPr>
      </p:pic>
      <p:pic>
        <p:nvPicPr>
          <p:cNvPr id="22" name="Graphic 21">
            <a:extLst>
              <a:ext uri="{FF2B5EF4-FFF2-40B4-BE49-F238E27FC236}">
                <a16:creationId xmlns="" xmlns:a16="http://schemas.microsoft.com/office/drawing/2014/main" id="{31CC6081-773F-8B4E-B96D-AE810E4AE16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32817" y="2619468"/>
            <a:ext cx="711200" cy="711200"/>
          </a:xfrm>
          <a:prstGeom prst="rect">
            <a:avLst/>
          </a:prstGeom>
        </p:spPr>
      </p:pic>
      <p:pic>
        <p:nvPicPr>
          <p:cNvPr id="24" name="Graphic 23">
            <a:extLst>
              <a:ext uri="{FF2B5EF4-FFF2-40B4-BE49-F238E27FC236}">
                <a16:creationId xmlns="" xmlns:a16="http://schemas.microsoft.com/office/drawing/2014/main" id="{2F151160-1AAE-294F-A87D-92EFE7147C8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32817" y="1159415"/>
            <a:ext cx="711200" cy="711200"/>
          </a:xfrm>
          <a:prstGeom prst="rect">
            <a:avLst/>
          </a:prstGeom>
        </p:spPr>
      </p:pic>
      <p:pic>
        <p:nvPicPr>
          <p:cNvPr id="26" name="Graphic 25">
            <a:extLst>
              <a:ext uri="{FF2B5EF4-FFF2-40B4-BE49-F238E27FC236}">
                <a16:creationId xmlns="" xmlns:a16="http://schemas.microsoft.com/office/drawing/2014/main" id="{6C592D2C-DBFD-7143-A1B9-7EF3EB922944}"/>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528677" y="3942385"/>
            <a:ext cx="469900" cy="469900"/>
          </a:xfrm>
          <a:prstGeom prst="rect">
            <a:avLst/>
          </a:prstGeom>
        </p:spPr>
      </p:pic>
      <p:pic>
        <p:nvPicPr>
          <p:cNvPr id="28" name="Graphic 27">
            <a:extLst>
              <a:ext uri="{FF2B5EF4-FFF2-40B4-BE49-F238E27FC236}">
                <a16:creationId xmlns="" xmlns:a16="http://schemas.microsoft.com/office/drawing/2014/main" id="{8CB8A3CD-BFF2-2C48-88B6-DE14D1F1253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408027" y="2619468"/>
            <a:ext cx="711200" cy="711200"/>
          </a:xfrm>
          <a:prstGeom prst="rect">
            <a:avLst/>
          </a:prstGeom>
        </p:spPr>
      </p:pic>
      <p:pic>
        <p:nvPicPr>
          <p:cNvPr id="30" name="Graphic 29">
            <a:extLst>
              <a:ext uri="{FF2B5EF4-FFF2-40B4-BE49-F238E27FC236}">
                <a16:creationId xmlns="" xmlns:a16="http://schemas.microsoft.com/office/drawing/2014/main" id="{78DB82A7-3B56-3A40-92BA-9332F8B47A5D}"/>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408027" y="1159415"/>
            <a:ext cx="711200" cy="711200"/>
          </a:xfrm>
          <a:prstGeom prst="rect">
            <a:avLst/>
          </a:prstGeom>
        </p:spPr>
      </p:pic>
      <p:pic>
        <p:nvPicPr>
          <p:cNvPr id="32" name="Graphic 31">
            <a:extLst>
              <a:ext uri="{FF2B5EF4-FFF2-40B4-BE49-F238E27FC236}">
                <a16:creationId xmlns="" xmlns:a16="http://schemas.microsoft.com/office/drawing/2014/main" id="{26B95221-5B8F-E94D-A040-6ACA119D922E}"/>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9872447" y="2619468"/>
            <a:ext cx="711200" cy="711200"/>
          </a:xfrm>
          <a:prstGeom prst="rect">
            <a:avLst/>
          </a:prstGeom>
        </p:spPr>
      </p:pic>
      <p:pic>
        <p:nvPicPr>
          <p:cNvPr id="34" name="Graphic 33">
            <a:extLst>
              <a:ext uri="{FF2B5EF4-FFF2-40B4-BE49-F238E27FC236}">
                <a16:creationId xmlns="" xmlns:a16="http://schemas.microsoft.com/office/drawing/2014/main" id="{F8491F11-D520-1740-BEE3-1053CAF8AA62}"/>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872447" y="1159415"/>
            <a:ext cx="711200" cy="711200"/>
          </a:xfrm>
          <a:prstGeom prst="rect">
            <a:avLst/>
          </a:prstGeom>
        </p:spPr>
      </p:pic>
    </p:spTree>
    <p:extLst>
      <p:ext uri="{BB962C8B-B14F-4D97-AF65-F5344CB8AC3E}">
        <p14:creationId xmlns:p14="http://schemas.microsoft.com/office/powerpoint/2010/main" val="2176452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96</a:t>
            </a:fld>
            <a:endParaRPr lang="en-US" dirty="0"/>
          </a:p>
        </p:txBody>
      </p:sp>
      <p:sp>
        <p:nvSpPr>
          <p:cNvPr id="3" name="Title 2">
            <a:extLst>
              <a:ext uri="{FF2B5EF4-FFF2-40B4-BE49-F238E27FC236}">
                <a16:creationId xmlns=""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 xmlns:a16="http://schemas.microsoft.com/office/drawing/2014/main" id="{EBDFDB19-93E9-2B4E-9F2B-FD9F47BAC056}"/>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t>AWS Directory Service</a:t>
            </a:r>
          </a:p>
        </p:txBody>
      </p:sp>
      <p:cxnSp>
        <p:nvCxnSpPr>
          <p:cNvPr id="6" name="Straight Connector 5">
            <a:extLst>
              <a:ext uri="{FF2B5EF4-FFF2-40B4-BE49-F238E27FC236}">
                <a16:creationId xmlns=""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t>AWS Identity and Access Management (IAM)</a:t>
            </a:r>
          </a:p>
        </p:txBody>
      </p:sp>
      <p:sp>
        <p:nvSpPr>
          <p:cNvPr id="11" name="TextBox 10">
            <a:extLst>
              <a:ext uri="{FF2B5EF4-FFF2-40B4-BE49-F238E27FC236}">
                <a16:creationId xmlns=""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t>AWS Firewall Manager</a:t>
            </a:r>
          </a:p>
        </p:txBody>
      </p:sp>
      <p:sp>
        <p:nvSpPr>
          <p:cNvPr id="17" name="TextBox 16">
            <a:extLst>
              <a:ext uri="{FF2B5EF4-FFF2-40B4-BE49-F238E27FC236}">
                <a16:creationId xmlns="" xmlns:a16="http://schemas.microsoft.com/office/drawing/2014/main"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t>Add-on</a:t>
            </a:r>
          </a:p>
        </p:txBody>
      </p:sp>
      <p:sp>
        <p:nvSpPr>
          <p:cNvPr id="13" name="TextBox 12">
            <a:extLst>
              <a:ext uri="{FF2B5EF4-FFF2-40B4-BE49-F238E27FC236}">
                <a16:creationId xmlns="" xmlns:a16="http://schemas.microsoft.com/office/drawing/2014/main" id="{73725035-1030-D442-B58A-F9C28281B4E2}"/>
              </a:ext>
            </a:extLst>
          </p:cNvPr>
          <p:cNvSpPr txBox="1"/>
          <p:nvPr/>
        </p:nvSpPr>
        <p:spPr>
          <a:xfrm>
            <a:off x="7871563" y="4072789"/>
            <a:ext cx="1318298" cy="307777"/>
          </a:xfrm>
          <a:prstGeom prst="rect">
            <a:avLst/>
          </a:prstGeom>
          <a:noFill/>
        </p:spPr>
        <p:txBody>
          <a:bodyPr wrap="square" rtlCol="0">
            <a:spAutoFit/>
          </a:bodyPr>
          <a:lstStyle/>
          <a:p>
            <a:pPr algn="ctr"/>
            <a:r>
              <a:rPr lang="en-US" sz="1400" dirty="0"/>
              <a:t>AWS-STS</a:t>
            </a:r>
          </a:p>
        </p:txBody>
      </p:sp>
      <p:sp>
        <p:nvSpPr>
          <p:cNvPr id="14" name="TextBox 13">
            <a:extLst>
              <a:ext uri="{FF2B5EF4-FFF2-40B4-BE49-F238E27FC236}">
                <a16:creationId xmlns="" xmlns:a16="http://schemas.microsoft.com/office/drawing/2014/main" id="{0D21DEDB-156A-0D4C-B633-65392439BDCF}"/>
              </a:ext>
            </a:extLst>
          </p:cNvPr>
          <p:cNvSpPr txBox="1"/>
          <p:nvPr/>
        </p:nvSpPr>
        <p:spPr>
          <a:xfrm>
            <a:off x="6614405" y="4928374"/>
            <a:ext cx="1318298" cy="523220"/>
          </a:xfrm>
          <a:prstGeom prst="rect">
            <a:avLst/>
          </a:prstGeom>
          <a:noFill/>
        </p:spPr>
        <p:txBody>
          <a:bodyPr wrap="square" rtlCol="0">
            <a:spAutoFit/>
          </a:bodyPr>
          <a:lstStyle/>
          <a:p>
            <a:pPr algn="ctr"/>
            <a:r>
              <a:rPr lang="en-US" sz="1400" dirty="0"/>
              <a:t>AWS STS (alternate)</a:t>
            </a:r>
          </a:p>
        </p:txBody>
      </p:sp>
      <p:sp>
        <p:nvSpPr>
          <p:cNvPr id="15" name="TextBox 14">
            <a:extLst>
              <a:ext uri="{FF2B5EF4-FFF2-40B4-BE49-F238E27FC236}">
                <a16:creationId xmlns="" xmlns:a16="http://schemas.microsoft.com/office/drawing/2014/main" id="{A945C0A0-165F-2F40-9A2D-D5B049D5992A}"/>
              </a:ext>
            </a:extLst>
          </p:cNvPr>
          <p:cNvSpPr txBox="1"/>
          <p:nvPr/>
        </p:nvSpPr>
        <p:spPr>
          <a:xfrm>
            <a:off x="6617662" y="5729970"/>
            <a:ext cx="2673982" cy="307777"/>
          </a:xfrm>
          <a:prstGeom prst="rect">
            <a:avLst/>
          </a:prstGeom>
          <a:noFill/>
        </p:spPr>
        <p:txBody>
          <a:bodyPr wrap="square" rtlCol="0">
            <a:spAutoFit/>
          </a:bodyPr>
          <a:lstStyle/>
          <a:p>
            <a:pPr algn="ctr"/>
            <a:r>
              <a:rPr lang="en-US" sz="1400" dirty="0"/>
              <a:t>Data encryption key</a:t>
            </a:r>
          </a:p>
        </p:txBody>
      </p:sp>
      <p:sp>
        <p:nvSpPr>
          <p:cNvPr id="16" name="TextBox 15">
            <a:extLst>
              <a:ext uri="{FF2B5EF4-FFF2-40B4-BE49-F238E27FC236}">
                <a16:creationId xmlns="" xmlns:a16="http://schemas.microsoft.com/office/drawing/2014/main" id="{3E418BED-2415-AF4A-B3B8-821C9BE8B836}"/>
              </a:ext>
            </a:extLst>
          </p:cNvPr>
          <p:cNvSpPr txBox="1"/>
          <p:nvPr/>
        </p:nvSpPr>
        <p:spPr>
          <a:xfrm>
            <a:off x="7871563" y="5036460"/>
            <a:ext cx="1318298" cy="523220"/>
          </a:xfrm>
          <a:prstGeom prst="rect">
            <a:avLst/>
          </a:prstGeom>
          <a:noFill/>
        </p:spPr>
        <p:txBody>
          <a:bodyPr wrap="square" rtlCol="0">
            <a:spAutoFit/>
          </a:bodyPr>
          <a:lstStyle/>
          <a:p>
            <a:pPr algn="ctr"/>
            <a:r>
              <a:rPr lang="en-US" sz="1400" dirty="0"/>
              <a:t>Encrypted data</a:t>
            </a:r>
          </a:p>
        </p:txBody>
      </p:sp>
      <p:sp>
        <p:nvSpPr>
          <p:cNvPr id="18" name="TextBox 17">
            <a:extLst>
              <a:ext uri="{FF2B5EF4-FFF2-40B4-BE49-F238E27FC236}">
                <a16:creationId xmlns="" xmlns:a16="http://schemas.microsoft.com/office/drawing/2014/main" id="{DC3D1878-E9FE-934C-B15E-A33801B22CCE}"/>
              </a:ext>
            </a:extLst>
          </p:cNvPr>
          <p:cNvSpPr txBox="1"/>
          <p:nvPr/>
        </p:nvSpPr>
        <p:spPr>
          <a:xfrm>
            <a:off x="9141327" y="4327245"/>
            <a:ext cx="1571025" cy="738664"/>
          </a:xfrm>
          <a:prstGeom prst="rect">
            <a:avLst/>
          </a:prstGeom>
          <a:noFill/>
        </p:spPr>
        <p:txBody>
          <a:bodyPr wrap="square" rtlCol="0">
            <a:spAutoFit/>
          </a:bodyPr>
          <a:lstStyle/>
          <a:p>
            <a:pPr algn="ctr"/>
            <a:r>
              <a:rPr lang="en-US" sz="1400" dirty="0"/>
              <a:t>Long-term security credential</a:t>
            </a:r>
          </a:p>
        </p:txBody>
      </p:sp>
      <p:sp>
        <p:nvSpPr>
          <p:cNvPr id="19" name="TextBox 18">
            <a:extLst>
              <a:ext uri="{FF2B5EF4-FFF2-40B4-BE49-F238E27FC236}">
                <a16:creationId xmlns="" xmlns:a16="http://schemas.microsoft.com/office/drawing/2014/main" id="{0D794882-5E54-9140-96BA-7E70D18341E6}"/>
              </a:ext>
            </a:extLst>
          </p:cNvPr>
          <p:cNvSpPr txBox="1"/>
          <p:nvPr/>
        </p:nvSpPr>
        <p:spPr>
          <a:xfrm>
            <a:off x="10550830" y="4167148"/>
            <a:ext cx="1571025" cy="307777"/>
          </a:xfrm>
          <a:prstGeom prst="rect">
            <a:avLst/>
          </a:prstGeom>
          <a:noFill/>
        </p:spPr>
        <p:txBody>
          <a:bodyPr wrap="square" rtlCol="0">
            <a:spAutoFit/>
          </a:bodyPr>
          <a:lstStyle/>
          <a:p>
            <a:pPr algn="ctr"/>
            <a:r>
              <a:rPr lang="en-US" sz="1400" dirty="0"/>
              <a:t>MFA token</a:t>
            </a:r>
          </a:p>
        </p:txBody>
      </p:sp>
      <p:sp>
        <p:nvSpPr>
          <p:cNvPr id="20" name="TextBox 19">
            <a:extLst>
              <a:ext uri="{FF2B5EF4-FFF2-40B4-BE49-F238E27FC236}">
                <a16:creationId xmlns="" xmlns:a16="http://schemas.microsoft.com/office/drawing/2014/main" id="{DF6F5003-3F03-8D4D-B010-810046317792}"/>
              </a:ext>
            </a:extLst>
          </p:cNvPr>
          <p:cNvSpPr txBox="1"/>
          <p:nvPr/>
        </p:nvSpPr>
        <p:spPr>
          <a:xfrm>
            <a:off x="10550830" y="4899004"/>
            <a:ext cx="1571025" cy="307777"/>
          </a:xfrm>
          <a:prstGeom prst="rect">
            <a:avLst/>
          </a:prstGeom>
          <a:noFill/>
        </p:spPr>
        <p:txBody>
          <a:bodyPr wrap="square" rtlCol="0">
            <a:spAutoFit/>
          </a:bodyPr>
          <a:lstStyle/>
          <a:p>
            <a:pPr algn="ctr"/>
            <a:r>
              <a:rPr lang="en-US" sz="1400" dirty="0"/>
              <a:t>Permissions</a:t>
            </a:r>
          </a:p>
        </p:txBody>
      </p:sp>
      <p:sp>
        <p:nvSpPr>
          <p:cNvPr id="21" name="TextBox 20">
            <a:extLst>
              <a:ext uri="{FF2B5EF4-FFF2-40B4-BE49-F238E27FC236}">
                <a16:creationId xmlns="" xmlns:a16="http://schemas.microsoft.com/office/drawing/2014/main" id="{541C43ED-BD99-224E-B463-09CEE565A4E1}"/>
              </a:ext>
            </a:extLst>
          </p:cNvPr>
          <p:cNvSpPr txBox="1"/>
          <p:nvPr/>
        </p:nvSpPr>
        <p:spPr>
          <a:xfrm>
            <a:off x="10550830" y="5594710"/>
            <a:ext cx="1571025" cy="307777"/>
          </a:xfrm>
          <a:prstGeom prst="rect">
            <a:avLst/>
          </a:prstGeom>
          <a:noFill/>
        </p:spPr>
        <p:txBody>
          <a:bodyPr wrap="square" rtlCol="0">
            <a:spAutoFit/>
          </a:bodyPr>
          <a:lstStyle/>
          <a:p>
            <a:pPr algn="ctr"/>
            <a:r>
              <a:rPr lang="en-US" sz="1400" dirty="0"/>
              <a:t>Role</a:t>
            </a:r>
          </a:p>
        </p:txBody>
      </p:sp>
      <p:sp>
        <p:nvSpPr>
          <p:cNvPr id="22" name="TextBox 21">
            <a:extLst>
              <a:ext uri="{FF2B5EF4-FFF2-40B4-BE49-F238E27FC236}">
                <a16:creationId xmlns="" xmlns:a16="http://schemas.microsoft.com/office/drawing/2014/main" id="{B4261720-92A4-F14C-BAAD-78C73DB65523}"/>
              </a:ext>
            </a:extLst>
          </p:cNvPr>
          <p:cNvSpPr txBox="1"/>
          <p:nvPr/>
        </p:nvSpPr>
        <p:spPr>
          <a:xfrm>
            <a:off x="9141327" y="5406835"/>
            <a:ext cx="1571025" cy="738664"/>
          </a:xfrm>
          <a:prstGeom prst="rect">
            <a:avLst/>
          </a:prstGeom>
          <a:noFill/>
        </p:spPr>
        <p:txBody>
          <a:bodyPr wrap="square" rtlCol="0">
            <a:spAutoFit/>
          </a:bodyPr>
          <a:lstStyle/>
          <a:p>
            <a:pPr algn="ctr"/>
            <a:r>
              <a:rPr lang="en-US" sz="1400" dirty="0"/>
              <a:t>Temporary security credential</a:t>
            </a:r>
          </a:p>
        </p:txBody>
      </p:sp>
      <p:sp>
        <p:nvSpPr>
          <p:cNvPr id="23" name="TextBox 22">
            <a:extLst>
              <a:ext uri="{FF2B5EF4-FFF2-40B4-BE49-F238E27FC236}">
                <a16:creationId xmlns=""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t>AWS Directory Service</a:t>
            </a:r>
          </a:p>
        </p:txBody>
      </p:sp>
      <p:sp>
        <p:nvSpPr>
          <p:cNvPr id="24" name="TextBox 23">
            <a:extLst>
              <a:ext uri="{FF2B5EF4-FFF2-40B4-BE49-F238E27FC236}">
                <a16:creationId xmlns=""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t>AWS Identity and Access Management (IAM)</a:t>
            </a:r>
          </a:p>
        </p:txBody>
      </p:sp>
      <p:sp>
        <p:nvSpPr>
          <p:cNvPr id="26" name="TextBox 25">
            <a:extLst>
              <a:ext uri="{FF2B5EF4-FFF2-40B4-BE49-F238E27FC236}">
                <a16:creationId xmlns=""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t>AWS Firewall Manager</a:t>
            </a:r>
          </a:p>
        </p:txBody>
      </p:sp>
      <p:pic>
        <p:nvPicPr>
          <p:cNvPr id="27" name="Graphic 26">
            <a:extLst>
              <a:ext uri="{FF2B5EF4-FFF2-40B4-BE49-F238E27FC236}">
                <a16:creationId xmlns="" xmlns:a16="http://schemas.microsoft.com/office/drawing/2014/main" id="{E1920275-F8B4-044F-91BF-DD618FB234D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15865" y="2418194"/>
            <a:ext cx="711200" cy="711200"/>
          </a:xfrm>
          <a:prstGeom prst="rect">
            <a:avLst/>
          </a:prstGeom>
        </p:spPr>
      </p:pic>
      <p:pic>
        <p:nvPicPr>
          <p:cNvPr id="29" name="Graphic 28">
            <a:extLst>
              <a:ext uri="{FF2B5EF4-FFF2-40B4-BE49-F238E27FC236}">
                <a16:creationId xmlns="" xmlns:a16="http://schemas.microsoft.com/office/drawing/2014/main" id="{BDEFA768-3AA8-B540-83B5-D691924B61E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73151" y="1079737"/>
            <a:ext cx="711200" cy="711200"/>
          </a:xfrm>
          <a:prstGeom prst="rect">
            <a:avLst/>
          </a:prstGeom>
        </p:spPr>
      </p:pic>
      <p:pic>
        <p:nvPicPr>
          <p:cNvPr id="31" name="Graphic 30">
            <a:extLst>
              <a:ext uri="{FF2B5EF4-FFF2-40B4-BE49-F238E27FC236}">
                <a16:creationId xmlns="" xmlns:a16="http://schemas.microsoft.com/office/drawing/2014/main" id="{D8672739-CD2E-D349-94AB-FF78ABB1B2F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029060" y="2418194"/>
            <a:ext cx="711200" cy="711200"/>
          </a:xfrm>
          <a:prstGeom prst="rect">
            <a:avLst/>
          </a:prstGeom>
        </p:spPr>
      </p:pic>
      <p:pic>
        <p:nvPicPr>
          <p:cNvPr id="33" name="Graphic 32">
            <a:extLst>
              <a:ext uri="{FF2B5EF4-FFF2-40B4-BE49-F238E27FC236}">
                <a16:creationId xmlns="" xmlns:a16="http://schemas.microsoft.com/office/drawing/2014/main" id="{B2BCC1C9-E405-2145-8165-B563721C545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057080" y="1079737"/>
            <a:ext cx="711200" cy="711200"/>
          </a:xfrm>
          <a:prstGeom prst="rect">
            <a:avLst/>
          </a:prstGeom>
        </p:spPr>
      </p:pic>
      <p:pic>
        <p:nvPicPr>
          <p:cNvPr id="35" name="Graphic 34">
            <a:extLst>
              <a:ext uri="{FF2B5EF4-FFF2-40B4-BE49-F238E27FC236}">
                <a16:creationId xmlns="" xmlns:a16="http://schemas.microsoft.com/office/drawing/2014/main" id="{8FB9A325-064A-1544-9BC4-DC8C8D976D24}"/>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81967" y="2418194"/>
            <a:ext cx="711200" cy="711200"/>
          </a:xfrm>
          <a:prstGeom prst="rect">
            <a:avLst/>
          </a:prstGeom>
        </p:spPr>
      </p:pic>
      <p:pic>
        <p:nvPicPr>
          <p:cNvPr id="37" name="Graphic 36">
            <a:extLst>
              <a:ext uri="{FF2B5EF4-FFF2-40B4-BE49-F238E27FC236}">
                <a16:creationId xmlns="" xmlns:a16="http://schemas.microsoft.com/office/drawing/2014/main" id="{0B16542F-4C0D-DE45-99C9-05EC9CD8FE3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81967" y="1079737"/>
            <a:ext cx="711200" cy="711200"/>
          </a:xfrm>
          <a:prstGeom prst="rect">
            <a:avLst/>
          </a:prstGeom>
        </p:spPr>
      </p:pic>
      <p:pic>
        <p:nvPicPr>
          <p:cNvPr id="39" name="Graphic 38">
            <a:extLst>
              <a:ext uri="{FF2B5EF4-FFF2-40B4-BE49-F238E27FC236}">
                <a16:creationId xmlns="" xmlns:a16="http://schemas.microsoft.com/office/drawing/2014/main" id="{9FC9BD2D-2623-BF48-B9B2-5AEAB05D711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038604" y="3757971"/>
            <a:ext cx="469900" cy="469900"/>
          </a:xfrm>
          <a:prstGeom prst="rect">
            <a:avLst/>
          </a:prstGeom>
        </p:spPr>
      </p:pic>
      <p:pic>
        <p:nvPicPr>
          <p:cNvPr id="41" name="Graphic 40">
            <a:extLst>
              <a:ext uri="{FF2B5EF4-FFF2-40B4-BE49-F238E27FC236}">
                <a16:creationId xmlns="" xmlns:a16="http://schemas.microsoft.com/office/drawing/2014/main" id="{E9420ABA-AF58-BB4F-A8C1-C126FFE14726}"/>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8295762" y="3695650"/>
            <a:ext cx="469900" cy="469900"/>
          </a:xfrm>
          <a:prstGeom prst="rect">
            <a:avLst/>
          </a:prstGeom>
        </p:spPr>
      </p:pic>
      <p:pic>
        <p:nvPicPr>
          <p:cNvPr id="43" name="Graphic 42">
            <a:extLst>
              <a:ext uri="{FF2B5EF4-FFF2-40B4-BE49-F238E27FC236}">
                <a16:creationId xmlns="" xmlns:a16="http://schemas.microsoft.com/office/drawing/2014/main" id="{A1630F25-086D-6341-9910-EC87FC108B84}"/>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7038604" y="4474925"/>
            <a:ext cx="469900" cy="469900"/>
          </a:xfrm>
          <a:prstGeom prst="rect">
            <a:avLst/>
          </a:prstGeom>
        </p:spPr>
      </p:pic>
      <p:pic>
        <p:nvPicPr>
          <p:cNvPr id="45" name="Graphic 44">
            <a:extLst>
              <a:ext uri="{FF2B5EF4-FFF2-40B4-BE49-F238E27FC236}">
                <a16:creationId xmlns="" xmlns:a16="http://schemas.microsoft.com/office/drawing/2014/main" id="{C34148E2-F203-C147-9C74-283310793A64}"/>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7689062" y="5273710"/>
            <a:ext cx="469900" cy="469900"/>
          </a:xfrm>
          <a:prstGeom prst="rect">
            <a:avLst/>
          </a:prstGeom>
        </p:spPr>
      </p:pic>
      <p:pic>
        <p:nvPicPr>
          <p:cNvPr id="47" name="Graphic 46">
            <a:extLst>
              <a:ext uri="{FF2B5EF4-FFF2-40B4-BE49-F238E27FC236}">
                <a16:creationId xmlns="" xmlns:a16="http://schemas.microsoft.com/office/drawing/2014/main" id="{687A2449-92CB-BC4D-B7EB-A6E8F4A8BA55}"/>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8295762" y="4494530"/>
            <a:ext cx="469900" cy="469900"/>
          </a:xfrm>
          <a:prstGeom prst="rect">
            <a:avLst/>
          </a:prstGeom>
        </p:spPr>
      </p:pic>
      <p:pic>
        <p:nvPicPr>
          <p:cNvPr id="49" name="Graphic 48">
            <a:extLst>
              <a:ext uri="{FF2B5EF4-FFF2-40B4-BE49-F238E27FC236}">
                <a16:creationId xmlns="" xmlns:a16="http://schemas.microsoft.com/office/drawing/2014/main" id="{D57544FC-CFAA-5546-A4DC-2BDF2AA8E3B5}"/>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9691889" y="3775046"/>
            <a:ext cx="469900" cy="469900"/>
          </a:xfrm>
          <a:prstGeom prst="rect">
            <a:avLst/>
          </a:prstGeom>
        </p:spPr>
      </p:pic>
      <p:pic>
        <p:nvPicPr>
          <p:cNvPr id="51" name="Graphic 50">
            <a:extLst>
              <a:ext uri="{FF2B5EF4-FFF2-40B4-BE49-F238E27FC236}">
                <a16:creationId xmlns="" xmlns:a16="http://schemas.microsoft.com/office/drawing/2014/main" id="{ECECFF66-4B55-8648-A9EF-A4D9023DB87B}"/>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11101392" y="3732078"/>
            <a:ext cx="469900" cy="469900"/>
          </a:xfrm>
          <a:prstGeom prst="rect">
            <a:avLst/>
          </a:prstGeom>
        </p:spPr>
      </p:pic>
      <p:pic>
        <p:nvPicPr>
          <p:cNvPr id="53" name="Graphic 52">
            <a:extLst>
              <a:ext uri="{FF2B5EF4-FFF2-40B4-BE49-F238E27FC236}">
                <a16:creationId xmlns="" xmlns:a16="http://schemas.microsoft.com/office/drawing/2014/main" id="{90D5A9DB-EC7C-6342-9486-0A731DEC214E}"/>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1101392" y="4485008"/>
            <a:ext cx="469900" cy="469900"/>
          </a:xfrm>
          <a:prstGeom prst="rect">
            <a:avLst/>
          </a:prstGeom>
        </p:spPr>
      </p:pic>
      <p:pic>
        <p:nvPicPr>
          <p:cNvPr id="55" name="Graphic 54">
            <a:extLst>
              <a:ext uri="{FF2B5EF4-FFF2-40B4-BE49-F238E27FC236}">
                <a16:creationId xmlns="" xmlns:a16="http://schemas.microsoft.com/office/drawing/2014/main" id="{50E1591F-DA4C-934C-BDCB-2E69767A65B3}"/>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11101392" y="5180714"/>
            <a:ext cx="469900" cy="469900"/>
          </a:xfrm>
          <a:prstGeom prst="rect">
            <a:avLst/>
          </a:prstGeom>
        </p:spPr>
      </p:pic>
      <p:pic>
        <p:nvPicPr>
          <p:cNvPr id="57" name="Graphic 56">
            <a:extLst>
              <a:ext uri="{FF2B5EF4-FFF2-40B4-BE49-F238E27FC236}">
                <a16:creationId xmlns="" xmlns:a16="http://schemas.microsoft.com/office/drawing/2014/main" id="{43CD1540-8136-7C44-A4F2-072DFBD5B020}"/>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9691889" y="5055436"/>
            <a:ext cx="469900" cy="469900"/>
          </a:xfrm>
          <a:prstGeom prst="rect">
            <a:avLst/>
          </a:prstGeom>
        </p:spPr>
      </p:pic>
    </p:spTree>
    <p:extLst>
      <p:ext uri="{BB962C8B-B14F-4D97-AF65-F5344CB8AC3E}">
        <p14:creationId xmlns:p14="http://schemas.microsoft.com/office/powerpoint/2010/main" val="3632289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97</a:t>
            </a:fld>
            <a:endParaRPr lang="en-US" dirty="0"/>
          </a:p>
        </p:txBody>
      </p:sp>
      <p:sp>
        <p:nvSpPr>
          <p:cNvPr id="3" name="Title 2">
            <a:extLst>
              <a:ext uri="{FF2B5EF4-FFF2-40B4-BE49-F238E27FC236}">
                <a16:creationId xmlns="" xmlns:a16="http://schemas.microsoft.com/office/drawing/2014/main"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 xmlns:a16="http://schemas.microsoft.com/office/drawing/2014/main" id="{EBDFDB19-93E9-2B4E-9F2B-FD9F47BAC056}"/>
              </a:ext>
            </a:extLst>
          </p:cNvPr>
          <p:cNvSpPr>
            <a:spLocks noGrp="1"/>
          </p:cNvSpPr>
          <p:nvPr>
            <p:ph type="body" sz="quarter" idx="11"/>
          </p:nvPr>
        </p:nvSpPr>
        <p:spPr/>
        <p:txBody>
          <a:bodyPr/>
          <a:lstStyle/>
          <a:p>
            <a:r>
              <a:rPr lang="en-US" dirty="0"/>
              <a:t>4/5</a:t>
            </a:r>
          </a:p>
        </p:txBody>
      </p:sp>
      <p:sp>
        <p:nvSpPr>
          <p:cNvPr id="5" name="TextBox 4">
            <a:extLst>
              <a:ext uri="{FF2B5EF4-FFF2-40B4-BE49-F238E27FC236}">
                <a16:creationId xmlns="" xmlns:a16="http://schemas.microsoft.com/office/drawing/2014/main" id="{32EA6989-CC6D-7C46-9AF5-5874272CFAA2}"/>
              </a:ext>
            </a:extLst>
          </p:cNvPr>
          <p:cNvSpPr txBox="1"/>
          <p:nvPr/>
        </p:nvSpPr>
        <p:spPr>
          <a:xfrm>
            <a:off x="4175311" y="1858023"/>
            <a:ext cx="2301904" cy="307777"/>
          </a:xfrm>
          <a:prstGeom prst="rect">
            <a:avLst/>
          </a:prstGeom>
          <a:noFill/>
        </p:spPr>
        <p:txBody>
          <a:bodyPr wrap="square" rtlCol="0">
            <a:spAutoFit/>
          </a:bodyPr>
          <a:lstStyle/>
          <a:p>
            <a:pPr algn="ctr"/>
            <a:r>
              <a:rPr lang="en-US" sz="1400" dirty="0"/>
              <a:t>AWS Organizations</a:t>
            </a:r>
          </a:p>
        </p:txBody>
      </p:sp>
      <p:cxnSp>
        <p:nvCxnSpPr>
          <p:cNvPr id="6" name="Straight Connector 5">
            <a:extLst>
              <a:ext uri="{FF2B5EF4-FFF2-40B4-BE49-F238E27FC236}">
                <a16:creationId xmlns=""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D7ECF936-B8F2-B944-B1E5-0DC7D3F9AAB9}"/>
              </a:ext>
            </a:extLst>
          </p:cNvPr>
          <p:cNvSpPr txBox="1"/>
          <p:nvPr/>
        </p:nvSpPr>
        <p:spPr>
          <a:xfrm>
            <a:off x="6646130" y="1858023"/>
            <a:ext cx="2301904" cy="307777"/>
          </a:xfrm>
          <a:prstGeom prst="rect">
            <a:avLst/>
          </a:prstGeom>
          <a:noFill/>
        </p:spPr>
        <p:txBody>
          <a:bodyPr wrap="square" rtlCol="0">
            <a:spAutoFit/>
          </a:bodyPr>
          <a:lstStyle/>
          <a:p>
            <a:pPr algn="ctr"/>
            <a:r>
              <a:rPr lang="en-US" sz="1400" dirty="0"/>
              <a:t>AWS Secrets Manager</a:t>
            </a:r>
          </a:p>
        </p:txBody>
      </p:sp>
      <p:sp>
        <p:nvSpPr>
          <p:cNvPr id="17" name="TextBox 16">
            <a:extLst>
              <a:ext uri="{FF2B5EF4-FFF2-40B4-BE49-F238E27FC236}">
                <a16:creationId xmlns="" xmlns:a16="http://schemas.microsoft.com/office/drawing/2014/main" id="{495A0E97-9157-2246-AC3C-4F7CACAE8473}"/>
              </a:ext>
            </a:extLst>
          </p:cNvPr>
          <p:cNvSpPr txBox="1"/>
          <p:nvPr/>
        </p:nvSpPr>
        <p:spPr>
          <a:xfrm>
            <a:off x="4175311" y="4432797"/>
            <a:ext cx="2301904" cy="307777"/>
          </a:xfrm>
          <a:prstGeom prst="rect">
            <a:avLst/>
          </a:prstGeom>
          <a:noFill/>
        </p:spPr>
        <p:txBody>
          <a:bodyPr wrap="square" rtlCol="0">
            <a:spAutoFit/>
          </a:bodyPr>
          <a:lstStyle/>
          <a:p>
            <a:pPr algn="ctr"/>
            <a:r>
              <a:rPr lang="en-US" sz="1400" dirty="0"/>
              <a:t>Account</a:t>
            </a:r>
          </a:p>
        </p:txBody>
      </p:sp>
      <p:sp>
        <p:nvSpPr>
          <p:cNvPr id="13" name="TextBox 12">
            <a:extLst>
              <a:ext uri="{FF2B5EF4-FFF2-40B4-BE49-F238E27FC236}">
                <a16:creationId xmlns="" xmlns:a16="http://schemas.microsoft.com/office/drawing/2014/main" id="{73725035-1030-D442-B58A-F9C28281B4E2}"/>
              </a:ext>
            </a:extLst>
          </p:cNvPr>
          <p:cNvSpPr txBox="1"/>
          <p:nvPr/>
        </p:nvSpPr>
        <p:spPr>
          <a:xfrm>
            <a:off x="4175311" y="5397306"/>
            <a:ext cx="2301904" cy="307777"/>
          </a:xfrm>
          <a:prstGeom prst="rect">
            <a:avLst/>
          </a:prstGeom>
          <a:noFill/>
        </p:spPr>
        <p:txBody>
          <a:bodyPr wrap="square" rtlCol="0">
            <a:spAutoFit/>
          </a:bodyPr>
          <a:lstStyle/>
          <a:p>
            <a:pPr algn="ctr"/>
            <a:r>
              <a:rPr lang="en-US" sz="1400" dirty="0"/>
              <a:t>Organizational unit</a:t>
            </a:r>
          </a:p>
        </p:txBody>
      </p:sp>
      <p:sp>
        <p:nvSpPr>
          <p:cNvPr id="23" name="TextBox 22">
            <a:extLst>
              <a:ext uri="{FF2B5EF4-FFF2-40B4-BE49-F238E27FC236}">
                <a16:creationId xmlns="" xmlns:a16="http://schemas.microsoft.com/office/drawing/2014/main" id="{231F264E-4ED9-A540-AEB0-813BBB1E43D2}"/>
              </a:ext>
            </a:extLst>
          </p:cNvPr>
          <p:cNvSpPr txBox="1"/>
          <p:nvPr/>
        </p:nvSpPr>
        <p:spPr>
          <a:xfrm>
            <a:off x="4175311" y="3241745"/>
            <a:ext cx="2301904" cy="307777"/>
          </a:xfrm>
          <a:prstGeom prst="rect">
            <a:avLst/>
          </a:prstGeom>
          <a:noFill/>
        </p:spPr>
        <p:txBody>
          <a:bodyPr wrap="square" rtlCol="0">
            <a:spAutoFit/>
          </a:bodyPr>
          <a:lstStyle/>
          <a:p>
            <a:pPr algn="ctr"/>
            <a:r>
              <a:rPr lang="en-US" sz="1400" dirty="0"/>
              <a:t>AWS Organizations</a:t>
            </a:r>
          </a:p>
        </p:txBody>
      </p:sp>
      <p:sp>
        <p:nvSpPr>
          <p:cNvPr id="24" name="TextBox 23">
            <a:extLst>
              <a:ext uri="{FF2B5EF4-FFF2-40B4-BE49-F238E27FC236}">
                <a16:creationId xmlns="" xmlns:a16="http://schemas.microsoft.com/office/drawing/2014/main" id="{3D9E9FED-E9B1-B74C-8C08-F5BB963158CB}"/>
              </a:ext>
            </a:extLst>
          </p:cNvPr>
          <p:cNvSpPr txBox="1"/>
          <p:nvPr/>
        </p:nvSpPr>
        <p:spPr>
          <a:xfrm>
            <a:off x="6646130" y="3241745"/>
            <a:ext cx="2301904" cy="307777"/>
          </a:xfrm>
          <a:prstGeom prst="rect">
            <a:avLst/>
          </a:prstGeom>
          <a:noFill/>
        </p:spPr>
        <p:txBody>
          <a:bodyPr wrap="square" rtlCol="0">
            <a:spAutoFit/>
          </a:bodyPr>
          <a:lstStyle/>
          <a:p>
            <a:pPr algn="ctr"/>
            <a:r>
              <a:rPr lang="en-US" sz="1400" dirty="0"/>
              <a:t>AWS Secrets Manager</a:t>
            </a:r>
          </a:p>
        </p:txBody>
      </p:sp>
      <p:pic>
        <p:nvPicPr>
          <p:cNvPr id="14" name="Graphic 13">
            <a:extLst>
              <a:ext uri="{FF2B5EF4-FFF2-40B4-BE49-F238E27FC236}">
                <a16:creationId xmlns="" xmlns:a16="http://schemas.microsoft.com/office/drawing/2014/main" id="{C7DE48BC-E4A8-EC4F-B535-BB6C4CFD102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970663" y="2524507"/>
            <a:ext cx="711200" cy="711200"/>
          </a:xfrm>
          <a:prstGeom prst="rect">
            <a:avLst/>
          </a:prstGeom>
        </p:spPr>
      </p:pic>
      <p:pic>
        <p:nvPicPr>
          <p:cNvPr id="16" name="Graphic 15">
            <a:extLst>
              <a:ext uri="{FF2B5EF4-FFF2-40B4-BE49-F238E27FC236}">
                <a16:creationId xmlns="" xmlns:a16="http://schemas.microsoft.com/office/drawing/2014/main" id="{AB93E842-582E-FF45-BA80-D3B0646CC48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70663" y="1136121"/>
            <a:ext cx="711200" cy="711200"/>
          </a:xfrm>
          <a:prstGeom prst="rect">
            <a:avLst/>
          </a:prstGeom>
        </p:spPr>
      </p:pic>
      <p:pic>
        <p:nvPicPr>
          <p:cNvPr id="19" name="Graphic 18">
            <a:extLst>
              <a:ext uri="{FF2B5EF4-FFF2-40B4-BE49-F238E27FC236}">
                <a16:creationId xmlns="" xmlns:a16="http://schemas.microsoft.com/office/drawing/2014/main" id="{866A7490-3B7F-0B40-9238-8C2EEBC55BE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441482" y="2524507"/>
            <a:ext cx="711200" cy="711200"/>
          </a:xfrm>
          <a:prstGeom prst="rect">
            <a:avLst/>
          </a:prstGeom>
        </p:spPr>
      </p:pic>
      <p:pic>
        <p:nvPicPr>
          <p:cNvPr id="21" name="Graphic 20">
            <a:extLst>
              <a:ext uri="{FF2B5EF4-FFF2-40B4-BE49-F238E27FC236}">
                <a16:creationId xmlns="" xmlns:a16="http://schemas.microsoft.com/office/drawing/2014/main" id="{28B94778-37E1-254E-8874-BE0768E5E59C}"/>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441482" y="1136121"/>
            <a:ext cx="711200" cy="711200"/>
          </a:xfrm>
          <a:prstGeom prst="rect">
            <a:avLst/>
          </a:prstGeom>
        </p:spPr>
      </p:pic>
      <p:pic>
        <p:nvPicPr>
          <p:cNvPr id="30" name="Graphic 29">
            <a:extLst>
              <a:ext uri="{FF2B5EF4-FFF2-40B4-BE49-F238E27FC236}">
                <a16:creationId xmlns="" xmlns:a16="http://schemas.microsoft.com/office/drawing/2014/main" id="{B1BC828A-7716-D345-83CE-83D75857D514}"/>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091313" y="3962897"/>
            <a:ext cx="469900" cy="469900"/>
          </a:xfrm>
          <a:prstGeom prst="rect">
            <a:avLst/>
          </a:prstGeom>
        </p:spPr>
      </p:pic>
      <p:pic>
        <p:nvPicPr>
          <p:cNvPr id="31" name="Graphic 30">
            <a:extLst>
              <a:ext uri="{FF2B5EF4-FFF2-40B4-BE49-F238E27FC236}">
                <a16:creationId xmlns="" xmlns:a16="http://schemas.microsoft.com/office/drawing/2014/main" id="{CFBFDCFA-A791-E440-8FB9-F50AB7EE9716}"/>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5091313" y="4927406"/>
            <a:ext cx="469900" cy="469900"/>
          </a:xfrm>
          <a:prstGeom prst="rect">
            <a:avLst/>
          </a:prstGeom>
        </p:spPr>
      </p:pic>
      <p:sp>
        <p:nvSpPr>
          <p:cNvPr id="28" name="TextBox 27">
            <a:extLst>
              <a:ext uri="{FF2B5EF4-FFF2-40B4-BE49-F238E27FC236}">
                <a16:creationId xmlns="" xmlns:a16="http://schemas.microsoft.com/office/drawing/2014/main"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t>AWS Key Management Service</a:t>
            </a:r>
          </a:p>
        </p:txBody>
      </p:sp>
      <p:sp>
        <p:nvSpPr>
          <p:cNvPr id="32" name="TextBox 31">
            <a:extLst>
              <a:ext uri="{FF2B5EF4-FFF2-40B4-BE49-F238E27FC236}">
                <a16:creationId xmlns="" xmlns:a16="http://schemas.microsoft.com/office/drawing/2014/main"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t>AWS Key Management Service</a:t>
            </a:r>
          </a:p>
        </p:txBody>
      </p:sp>
      <p:pic>
        <p:nvPicPr>
          <p:cNvPr id="33" name="Graphic 32">
            <a:extLst>
              <a:ext uri="{FF2B5EF4-FFF2-40B4-BE49-F238E27FC236}">
                <a16:creationId xmlns="" xmlns:a16="http://schemas.microsoft.com/office/drawing/2014/main" id="{28DFDADC-1F91-434E-BD65-7EE83600339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667916" y="2500724"/>
            <a:ext cx="711200" cy="711200"/>
          </a:xfrm>
          <a:prstGeom prst="rect">
            <a:avLst/>
          </a:prstGeom>
        </p:spPr>
      </p:pic>
      <p:pic>
        <p:nvPicPr>
          <p:cNvPr id="34" name="Graphic 33">
            <a:extLst>
              <a:ext uri="{FF2B5EF4-FFF2-40B4-BE49-F238E27FC236}">
                <a16:creationId xmlns="" xmlns:a16="http://schemas.microsoft.com/office/drawing/2014/main" id="{CA8733F1-1CBF-494B-B1CC-CBCDB7037E2C}"/>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667916" y="1136121"/>
            <a:ext cx="711200" cy="711200"/>
          </a:xfrm>
          <a:prstGeom prst="rect">
            <a:avLst/>
          </a:prstGeom>
        </p:spPr>
      </p:pic>
      <p:sp>
        <p:nvSpPr>
          <p:cNvPr id="27" name="TextBox 26">
            <a:extLst>
              <a:ext uri="{FF2B5EF4-FFF2-40B4-BE49-F238E27FC236}">
                <a16:creationId xmlns="" xmlns:a16="http://schemas.microsoft.com/office/drawing/2014/main" id="{00A02392-8B1A-E94C-826A-23B684074EB7}"/>
              </a:ext>
            </a:extLst>
          </p:cNvPr>
          <p:cNvSpPr txBox="1"/>
          <p:nvPr/>
        </p:nvSpPr>
        <p:spPr>
          <a:xfrm>
            <a:off x="8863575" y="1858023"/>
            <a:ext cx="2301904" cy="307777"/>
          </a:xfrm>
          <a:prstGeom prst="rect">
            <a:avLst/>
          </a:prstGeom>
          <a:noFill/>
        </p:spPr>
        <p:txBody>
          <a:bodyPr wrap="square" rtlCol="0">
            <a:spAutoFit/>
          </a:bodyPr>
          <a:lstStyle/>
          <a:p>
            <a:pPr algn="ctr"/>
            <a:r>
              <a:rPr lang="en-US" sz="1400" dirty="0"/>
              <a:t>AWS Security Hub </a:t>
            </a:r>
          </a:p>
        </p:txBody>
      </p:sp>
      <p:sp>
        <p:nvSpPr>
          <p:cNvPr id="29" name="TextBox 28">
            <a:extLst>
              <a:ext uri="{FF2B5EF4-FFF2-40B4-BE49-F238E27FC236}">
                <a16:creationId xmlns="" xmlns:a16="http://schemas.microsoft.com/office/drawing/2014/main" id="{42976985-B599-464F-92D3-3FB1D782C62B}"/>
              </a:ext>
            </a:extLst>
          </p:cNvPr>
          <p:cNvSpPr txBox="1"/>
          <p:nvPr/>
        </p:nvSpPr>
        <p:spPr>
          <a:xfrm>
            <a:off x="8863575" y="3241745"/>
            <a:ext cx="2301904" cy="307777"/>
          </a:xfrm>
          <a:prstGeom prst="rect">
            <a:avLst/>
          </a:prstGeom>
          <a:noFill/>
        </p:spPr>
        <p:txBody>
          <a:bodyPr wrap="square" rtlCol="0">
            <a:spAutoFit/>
          </a:bodyPr>
          <a:lstStyle/>
          <a:p>
            <a:pPr algn="ctr"/>
            <a:r>
              <a:rPr lang="en-US" sz="1400" dirty="0"/>
              <a:t>AWS Security Hub </a:t>
            </a:r>
          </a:p>
        </p:txBody>
      </p:sp>
      <p:pic>
        <p:nvPicPr>
          <p:cNvPr id="35" name="Graphic 34">
            <a:extLst>
              <a:ext uri="{FF2B5EF4-FFF2-40B4-BE49-F238E27FC236}">
                <a16:creationId xmlns="" xmlns:a16="http://schemas.microsoft.com/office/drawing/2014/main" id="{81D80976-40AF-BE43-8632-62AF16F8EAE5}"/>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9658927" y="2524507"/>
            <a:ext cx="711200" cy="711200"/>
          </a:xfrm>
          <a:prstGeom prst="rect">
            <a:avLst/>
          </a:prstGeom>
        </p:spPr>
      </p:pic>
      <p:pic>
        <p:nvPicPr>
          <p:cNvPr id="36" name="Graphic 35">
            <a:extLst>
              <a:ext uri="{FF2B5EF4-FFF2-40B4-BE49-F238E27FC236}">
                <a16:creationId xmlns="" xmlns:a16="http://schemas.microsoft.com/office/drawing/2014/main" id="{522E9833-29B0-9A41-9778-F6EB35FBAD88}"/>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9658927" y="1136121"/>
            <a:ext cx="711200" cy="711200"/>
          </a:xfrm>
          <a:prstGeom prst="rect">
            <a:avLst/>
          </a:prstGeom>
        </p:spPr>
      </p:pic>
    </p:spTree>
    <p:extLst>
      <p:ext uri="{BB962C8B-B14F-4D97-AF65-F5344CB8AC3E}">
        <p14:creationId xmlns:p14="http://schemas.microsoft.com/office/powerpoint/2010/main" val="2224761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98</a:t>
            </a:fld>
            <a:endParaRPr lang="en-US" dirty="0"/>
          </a:p>
        </p:txBody>
      </p:sp>
      <p:sp>
        <p:nvSpPr>
          <p:cNvPr id="3" name="Title 2">
            <a:extLst>
              <a:ext uri="{FF2B5EF4-FFF2-40B4-BE49-F238E27FC236}">
                <a16:creationId xmlns=""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4" name="Text Placeholder 3">
            <a:extLst>
              <a:ext uri="{FF2B5EF4-FFF2-40B4-BE49-F238E27FC236}">
                <a16:creationId xmlns="" xmlns:a16="http://schemas.microsoft.com/office/drawing/2014/main" id="{EBDFDB19-93E9-2B4E-9F2B-FD9F47BAC056}"/>
              </a:ext>
            </a:extLst>
          </p:cNvPr>
          <p:cNvSpPr>
            <a:spLocks noGrp="1"/>
          </p:cNvSpPr>
          <p:nvPr>
            <p:ph type="body" sz="quarter" idx="11"/>
          </p:nvPr>
        </p:nvSpPr>
        <p:spPr/>
        <p:txBody>
          <a:bodyPr/>
          <a:lstStyle/>
          <a:p>
            <a:r>
              <a:rPr lang="en-US" dirty="0"/>
              <a:t>5/5</a:t>
            </a:r>
          </a:p>
        </p:txBody>
      </p:sp>
      <p:sp>
        <p:nvSpPr>
          <p:cNvPr id="5" name="TextBox 4">
            <a:extLst>
              <a:ext uri="{FF2B5EF4-FFF2-40B4-BE49-F238E27FC236}">
                <a16:creationId xmlns="" xmlns:a16="http://schemas.microsoft.com/office/drawing/2014/main" id="{32EA6989-CC6D-7C46-9AF5-5874272CFAA2}"/>
              </a:ext>
            </a:extLst>
          </p:cNvPr>
          <p:cNvSpPr txBox="1"/>
          <p:nvPr/>
        </p:nvSpPr>
        <p:spPr>
          <a:xfrm>
            <a:off x="1794526" y="1954198"/>
            <a:ext cx="2301904" cy="307777"/>
          </a:xfrm>
          <a:prstGeom prst="rect">
            <a:avLst/>
          </a:prstGeom>
          <a:noFill/>
        </p:spPr>
        <p:txBody>
          <a:bodyPr wrap="square" rtlCol="0">
            <a:spAutoFit/>
          </a:bodyPr>
          <a:lstStyle/>
          <a:p>
            <a:pPr algn="ctr"/>
            <a:r>
              <a:rPr lang="en-US" sz="1400" dirty="0"/>
              <a:t>AWS Shield</a:t>
            </a:r>
          </a:p>
        </p:txBody>
      </p:sp>
      <p:cxnSp>
        <p:nvCxnSpPr>
          <p:cNvPr id="6" name="Straight Connector 5">
            <a:extLst>
              <a:ext uri="{FF2B5EF4-FFF2-40B4-BE49-F238E27FC236}">
                <a16:creationId xmlns=""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D7ECF936-B8F2-B944-B1E5-0DC7D3F9AAB9}"/>
              </a:ext>
            </a:extLst>
          </p:cNvPr>
          <p:cNvSpPr txBox="1"/>
          <p:nvPr/>
        </p:nvSpPr>
        <p:spPr>
          <a:xfrm>
            <a:off x="6561672" y="1954198"/>
            <a:ext cx="2301904" cy="307777"/>
          </a:xfrm>
          <a:prstGeom prst="rect">
            <a:avLst/>
          </a:prstGeom>
          <a:noFill/>
        </p:spPr>
        <p:txBody>
          <a:bodyPr wrap="square" rtlCol="0">
            <a:spAutoFit/>
          </a:bodyPr>
          <a:lstStyle/>
          <a:p>
            <a:pPr algn="ctr"/>
            <a:r>
              <a:rPr lang="en-US" sz="1400" dirty="0"/>
              <a:t>AWS WAF</a:t>
            </a:r>
          </a:p>
        </p:txBody>
      </p:sp>
      <p:sp>
        <p:nvSpPr>
          <p:cNvPr id="11" name="TextBox 10">
            <a:extLst>
              <a:ext uri="{FF2B5EF4-FFF2-40B4-BE49-F238E27FC236}">
                <a16:creationId xmlns="" xmlns:a16="http://schemas.microsoft.com/office/drawing/2014/main" id="{99E9A16C-C445-9643-9734-20DB6E5D3E42}"/>
              </a:ext>
            </a:extLst>
          </p:cNvPr>
          <p:cNvSpPr txBox="1"/>
          <p:nvPr/>
        </p:nvSpPr>
        <p:spPr>
          <a:xfrm>
            <a:off x="4156209" y="1954198"/>
            <a:ext cx="2301904" cy="307777"/>
          </a:xfrm>
          <a:prstGeom prst="rect">
            <a:avLst/>
          </a:prstGeom>
          <a:noFill/>
        </p:spPr>
        <p:txBody>
          <a:bodyPr wrap="square" rtlCol="0">
            <a:spAutoFit/>
          </a:bodyPr>
          <a:lstStyle/>
          <a:p>
            <a:pPr algn="ctr"/>
            <a:r>
              <a:rPr lang="en-US" sz="1400" dirty="0"/>
              <a:t>AWS Single Sign-On</a:t>
            </a:r>
          </a:p>
        </p:txBody>
      </p:sp>
      <p:sp>
        <p:nvSpPr>
          <p:cNvPr id="17" name="TextBox 16">
            <a:extLst>
              <a:ext uri="{FF2B5EF4-FFF2-40B4-BE49-F238E27FC236}">
                <a16:creationId xmlns="" xmlns:a16="http://schemas.microsoft.com/office/drawing/2014/main" id="{495A0E97-9157-2246-AC3C-4F7CACAE8473}"/>
              </a:ext>
            </a:extLst>
          </p:cNvPr>
          <p:cNvSpPr txBox="1"/>
          <p:nvPr/>
        </p:nvSpPr>
        <p:spPr>
          <a:xfrm>
            <a:off x="1794526" y="4501133"/>
            <a:ext cx="2301904" cy="307777"/>
          </a:xfrm>
          <a:prstGeom prst="rect">
            <a:avLst/>
          </a:prstGeom>
          <a:noFill/>
        </p:spPr>
        <p:txBody>
          <a:bodyPr wrap="square" rtlCol="0">
            <a:spAutoFit/>
          </a:bodyPr>
          <a:lstStyle/>
          <a:p>
            <a:pPr algn="ctr"/>
            <a:r>
              <a:rPr lang="en-US" sz="1400" dirty="0"/>
              <a:t>Shield Advanced</a:t>
            </a:r>
          </a:p>
        </p:txBody>
      </p:sp>
      <p:sp>
        <p:nvSpPr>
          <p:cNvPr id="18" name="TextBox 17">
            <a:extLst>
              <a:ext uri="{FF2B5EF4-FFF2-40B4-BE49-F238E27FC236}">
                <a16:creationId xmlns="" xmlns:a16="http://schemas.microsoft.com/office/drawing/2014/main" id="{71181A98-E80C-9147-893B-43C1D04ED7FA}"/>
              </a:ext>
            </a:extLst>
          </p:cNvPr>
          <p:cNvSpPr txBox="1"/>
          <p:nvPr/>
        </p:nvSpPr>
        <p:spPr>
          <a:xfrm>
            <a:off x="6561672" y="4501133"/>
            <a:ext cx="2301904" cy="307777"/>
          </a:xfrm>
          <a:prstGeom prst="rect">
            <a:avLst/>
          </a:prstGeom>
          <a:noFill/>
        </p:spPr>
        <p:txBody>
          <a:bodyPr wrap="square" rtlCol="0">
            <a:spAutoFit/>
          </a:bodyPr>
          <a:lstStyle/>
          <a:p>
            <a:pPr algn="ctr"/>
            <a:r>
              <a:rPr lang="en-US" sz="1400" dirty="0"/>
              <a:t>Filtering rule</a:t>
            </a:r>
          </a:p>
        </p:txBody>
      </p:sp>
      <p:sp>
        <p:nvSpPr>
          <p:cNvPr id="19" name="TextBox 18">
            <a:extLst>
              <a:ext uri="{FF2B5EF4-FFF2-40B4-BE49-F238E27FC236}">
                <a16:creationId xmlns="" xmlns:a16="http://schemas.microsoft.com/office/drawing/2014/main" id="{FC05AEAA-38E8-414E-8878-966EDCA0C9FD}"/>
              </a:ext>
            </a:extLst>
          </p:cNvPr>
          <p:cNvSpPr txBox="1"/>
          <p:nvPr/>
        </p:nvSpPr>
        <p:spPr>
          <a:xfrm>
            <a:off x="1794526" y="3381554"/>
            <a:ext cx="2301904" cy="307777"/>
          </a:xfrm>
          <a:prstGeom prst="rect">
            <a:avLst/>
          </a:prstGeom>
          <a:noFill/>
        </p:spPr>
        <p:txBody>
          <a:bodyPr wrap="square" rtlCol="0">
            <a:spAutoFit/>
          </a:bodyPr>
          <a:lstStyle/>
          <a:p>
            <a:pPr algn="ctr"/>
            <a:r>
              <a:rPr lang="en-US" sz="1400" dirty="0"/>
              <a:t>AWS Shield</a:t>
            </a:r>
          </a:p>
        </p:txBody>
      </p:sp>
      <p:sp>
        <p:nvSpPr>
          <p:cNvPr id="20" name="TextBox 19">
            <a:extLst>
              <a:ext uri="{FF2B5EF4-FFF2-40B4-BE49-F238E27FC236}">
                <a16:creationId xmlns="" xmlns:a16="http://schemas.microsoft.com/office/drawing/2014/main" id="{A420286E-1003-414C-846B-16FC55B19060}"/>
              </a:ext>
            </a:extLst>
          </p:cNvPr>
          <p:cNvSpPr txBox="1"/>
          <p:nvPr/>
        </p:nvSpPr>
        <p:spPr>
          <a:xfrm>
            <a:off x="6561672" y="3381554"/>
            <a:ext cx="2301904" cy="307777"/>
          </a:xfrm>
          <a:prstGeom prst="rect">
            <a:avLst/>
          </a:prstGeom>
          <a:noFill/>
        </p:spPr>
        <p:txBody>
          <a:bodyPr wrap="square" rtlCol="0">
            <a:spAutoFit/>
          </a:bodyPr>
          <a:lstStyle/>
          <a:p>
            <a:pPr algn="ctr"/>
            <a:r>
              <a:rPr lang="en-US" sz="1400" dirty="0"/>
              <a:t>AWS WAF</a:t>
            </a:r>
          </a:p>
        </p:txBody>
      </p:sp>
      <p:sp>
        <p:nvSpPr>
          <p:cNvPr id="21" name="TextBox 20">
            <a:extLst>
              <a:ext uri="{FF2B5EF4-FFF2-40B4-BE49-F238E27FC236}">
                <a16:creationId xmlns="" xmlns:a16="http://schemas.microsoft.com/office/drawing/2014/main" id="{117773EA-53F1-DD45-B228-C62CB04DB20F}"/>
              </a:ext>
            </a:extLst>
          </p:cNvPr>
          <p:cNvSpPr txBox="1"/>
          <p:nvPr/>
        </p:nvSpPr>
        <p:spPr>
          <a:xfrm>
            <a:off x="4156209" y="3381554"/>
            <a:ext cx="2301904" cy="307777"/>
          </a:xfrm>
          <a:prstGeom prst="rect">
            <a:avLst/>
          </a:prstGeom>
          <a:noFill/>
        </p:spPr>
        <p:txBody>
          <a:bodyPr wrap="square" rtlCol="0">
            <a:spAutoFit/>
          </a:bodyPr>
          <a:lstStyle/>
          <a:p>
            <a:pPr algn="ctr"/>
            <a:r>
              <a:rPr lang="en-US" sz="1400" dirty="0"/>
              <a:t>AWS Single Sign-On</a:t>
            </a:r>
          </a:p>
        </p:txBody>
      </p:sp>
      <p:pic>
        <p:nvPicPr>
          <p:cNvPr id="12" name="Graphic 11">
            <a:extLst>
              <a:ext uri="{FF2B5EF4-FFF2-40B4-BE49-F238E27FC236}">
                <a16:creationId xmlns="" xmlns:a16="http://schemas.microsoft.com/office/drawing/2014/main" id="{8A3FEC97-64BC-7B40-922A-8EC83F78EDD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89878" y="2601853"/>
            <a:ext cx="711200" cy="711200"/>
          </a:xfrm>
          <a:prstGeom prst="rect">
            <a:avLst/>
          </a:prstGeom>
        </p:spPr>
      </p:pic>
      <p:pic>
        <p:nvPicPr>
          <p:cNvPr id="14" name="Graphic 13">
            <a:extLst>
              <a:ext uri="{FF2B5EF4-FFF2-40B4-BE49-F238E27FC236}">
                <a16:creationId xmlns="" xmlns:a16="http://schemas.microsoft.com/office/drawing/2014/main" id="{C1CBA6F3-8E86-554C-8162-1F151F49E27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89878" y="1198232"/>
            <a:ext cx="711200" cy="711200"/>
          </a:xfrm>
          <a:prstGeom prst="rect">
            <a:avLst/>
          </a:prstGeom>
        </p:spPr>
      </p:pic>
      <p:pic>
        <p:nvPicPr>
          <p:cNvPr id="16" name="Graphic 15">
            <a:extLst>
              <a:ext uri="{FF2B5EF4-FFF2-40B4-BE49-F238E27FC236}">
                <a16:creationId xmlns="" xmlns:a16="http://schemas.microsoft.com/office/drawing/2014/main" id="{A10AA494-023A-8140-A7BC-A0B020B75FB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51561" y="2601853"/>
            <a:ext cx="711200" cy="711200"/>
          </a:xfrm>
          <a:prstGeom prst="rect">
            <a:avLst/>
          </a:prstGeom>
        </p:spPr>
      </p:pic>
      <p:pic>
        <p:nvPicPr>
          <p:cNvPr id="23" name="Graphic 22">
            <a:extLst>
              <a:ext uri="{FF2B5EF4-FFF2-40B4-BE49-F238E27FC236}">
                <a16:creationId xmlns="" xmlns:a16="http://schemas.microsoft.com/office/drawing/2014/main" id="{0ED8F927-E3DC-E048-B7E4-72C0A456D24F}"/>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51561" y="1198232"/>
            <a:ext cx="711200" cy="711200"/>
          </a:xfrm>
          <a:prstGeom prst="rect">
            <a:avLst/>
          </a:prstGeom>
        </p:spPr>
      </p:pic>
      <p:pic>
        <p:nvPicPr>
          <p:cNvPr id="25" name="Graphic 24">
            <a:extLst>
              <a:ext uri="{FF2B5EF4-FFF2-40B4-BE49-F238E27FC236}">
                <a16:creationId xmlns="" xmlns:a16="http://schemas.microsoft.com/office/drawing/2014/main" id="{A0424149-0A91-0444-AA5A-77F755A2492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7357024" y="2601853"/>
            <a:ext cx="711200" cy="711200"/>
          </a:xfrm>
          <a:prstGeom prst="rect">
            <a:avLst/>
          </a:prstGeom>
        </p:spPr>
      </p:pic>
      <p:pic>
        <p:nvPicPr>
          <p:cNvPr id="27" name="Graphic 26">
            <a:extLst>
              <a:ext uri="{FF2B5EF4-FFF2-40B4-BE49-F238E27FC236}">
                <a16:creationId xmlns="" xmlns:a16="http://schemas.microsoft.com/office/drawing/2014/main" id="{6474A222-3CF8-3F41-AB6E-29E3FCA4874B}"/>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357024" y="1198232"/>
            <a:ext cx="711200" cy="711200"/>
          </a:xfrm>
          <a:prstGeom prst="rect">
            <a:avLst/>
          </a:prstGeom>
        </p:spPr>
      </p:pic>
      <p:pic>
        <p:nvPicPr>
          <p:cNvPr id="13" name="Graphic 12">
            <a:extLst>
              <a:ext uri="{FF2B5EF4-FFF2-40B4-BE49-F238E27FC236}">
                <a16:creationId xmlns="" xmlns:a16="http://schemas.microsoft.com/office/drawing/2014/main" id="{B20F5405-252C-B64F-AA3F-B0F1C051FCC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7449203" y="3962732"/>
            <a:ext cx="469900" cy="469900"/>
          </a:xfrm>
          <a:prstGeom prst="rect">
            <a:avLst/>
          </a:prstGeom>
        </p:spPr>
      </p:pic>
      <p:pic>
        <p:nvPicPr>
          <p:cNvPr id="29" name="Graphic 28">
            <a:extLst>
              <a:ext uri="{FF2B5EF4-FFF2-40B4-BE49-F238E27FC236}">
                <a16:creationId xmlns="" xmlns:a16="http://schemas.microsoft.com/office/drawing/2014/main" id="{22A93E0B-F2B8-E44A-B0D1-D728D32F7D5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710528" y="3979631"/>
            <a:ext cx="469900" cy="469900"/>
          </a:xfrm>
          <a:prstGeom prst="rect">
            <a:avLst/>
          </a:prstGeom>
        </p:spPr>
      </p:pic>
    </p:spTree>
    <p:extLst>
      <p:ext uri="{BB962C8B-B14F-4D97-AF65-F5344CB8AC3E}">
        <p14:creationId xmlns:p14="http://schemas.microsoft.com/office/powerpoint/2010/main" val="2744766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99</a:t>
            </a:fld>
            <a:endParaRPr lang="en-US" dirty="0"/>
          </a:p>
        </p:txBody>
      </p:sp>
      <p:pic>
        <p:nvPicPr>
          <p:cNvPr id="5" name="Graphic 4">
            <a:extLst>
              <a:ext uri="{FF2B5EF4-FFF2-40B4-BE49-F238E27FC236}">
                <a16:creationId xmlns="" xmlns:a16="http://schemas.microsoft.com/office/drawing/2014/main" id="{FBE2A672-C28C-0A44-BB21-BEC7F8F5522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15550" y="3533698"/>
            <a:ext cx="952500" cy="952500"/>
          </a:xfrm>
          <a:prstGeom prst="rect">
            <a:avLst/>
          </a:prstGeom>
        </p:spPr>
      </p:pic>
      <p:pic>
        <p:nvPicPr>
          <p:cNvPr id="7" name="Graphic 6">
            <a:extLst>
              <a:ext uri="{FF2B5EF4-FFF2-40B4-BE49-F238E27FC236}">
                <a16:creationId xmlns="" xmlns:a16="http://schemas.microsoft.com/office/drawing/2014/main" id="{00504EC9-A6D9-564A-AF80-7179407636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31240</TotalTime>
  <Words>2850</Words>
  <Application>Microsoft Macintosh PowerPoint</Application>
  <PresentationFormat>ワイド画面</PresentationFormat>
  <Paragraphs>1063</Paragraphs>
  <Slides>105</Slides>
  <Notes>12</Notes>
  <HiddenSlides>0</HiddenSlides>
  <MMClips>0</MMClips>
  <ScaleCrop>false</ScaleCrop>
  <HeadingPairs>
    <vt:vector size="6" baseType="variant">
      <vt:variant>
        <vt:lpstr>使用されているフォント</vt:lpstr>
      </vt:variant>
      <vt:variant>
        <vt:i4>4</vt:i4>
      </vt:variant>
      <vt:variant>
        <vt:lpstr>テーマ</vt:lpstr>
      </vt:variant>
      <vt:variant>
        <vt:i4>3</vt:i4>
      </vt:variant>
      <vt:variant>
        <vt:lpstr>スライド タイトル</vt:lpstr>
      </vt:variant>
      <vt:variant>
        <vt:i4>105</vt:i4>
      </vt:variant>
    </vt:vector>
  </HeadingPairs>
  <TitlesOfParts>
    <vt:vector size="112" baseType="lpstr">
      <vt:lpstr>Amazon Ember</vt:lpstr>
      <vt:lpstr>Calibri</vt:lpstr>
      <vt:lpstr>游ゴシック</vt:lpstr>
      <vt:lpstr>Arial</vt:lpstr>
      <vt:lpstr>Office Theme</vt:lpstr>
      <vt:lpstr>1_Office Theme</vt:lpstr>
      <vt:lpstr>2_Office Theme</vt:lpstr>
      <vt:lpstr>AWS Architecture Icons</vt:lpstr>
      <vt:lpstr>PowerPoint プレゼンテーション</vt:lpstr>
      <vt:lpstr>What’s new?</vt:lpstr>
      <vt:lpstr>Contents</vt:lpstr>
      <vt:lpstr>Introduction</vt:lpstr>
      <vt:lpstr>About AWS Architecture Icons</vt:lpstr>
      <vt:lpstr>Before you begin:</vt:lpstr>
      <vt:lpstr>System</vt:lpstr>
      <vt:lpstr>System elements</vt:lpstr>
      <vt:lpstr>PowerPoint プレゼンテーション</vt:lpstr>
      <vt:lpstr>Guidelines</vt:lpstr>
      <vt:lpstr>Building a diagram</vt:lpstr>
      <vt:lpstr>Groups</vt:lpstr>
      <vt:lpstr>Icons</vt:lpstr>
      <vt:lpstr>Arrows</vt:lpstr>
      <vt:lpstr>Elements</vt:lpstr>
      <vt:lpstr>Icon Categories</vt:lpstr>
      <vt:lpstr>General Resources</vt:lpstr>
      <vt:lpstr>Groups</vt:lpstr>
      <vt:lpstr>Arrows</vt:lpstr>
      <vt:lpstr>General AWS Icons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Customer Engagement</vt:lpstr>
      <vt:lpstr>Customer Engagement</vt:lpstr>
      <vt:lpstr>Database</vt:lpstr>
      <vt:lpstr>Database</vt:lpstr>
      <vt:lpstr>Database</vt:lpstr>
      <vt:lpstr>Database</vt:lpstr>
      <vt:lpstr>Desktop &amp; App Streaming</vt:lpstr>
      <vt:lpstr>Desktop &amp; App Streaming</vt:lpstr>
      <vt:lpstr>Developer Tools</vt:lpstr>
      <vt:lpstr>Developer Tools</vt:lpstr>
      <vt:lpstr>Developer Tools</vt:lpstr>
      <vt:lpstr>Developer Tools</vt:lpstr>
      <vt:lpstr>Game Tech</vt:lpstr>
      <vt:lpstr>Game Tech</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Migration and Transfer</vt:lpstr>
      <vt:lpstr>Migration and Transfer</vt:lpstr>
      <vt:lpstr>Migration and Transfer</vt:lpstr>
      <vt:lpstr>Migration and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Robotics</vt:lpstr>
      <vt:lpstr>Robotics</vt:lpstr>
      <vt:lpstr>Satellite</vt:lpstr>
      <vt:lpstr>Satellite</vt:lpstr>
      <vt:lpstr>Security, Identity and Compliance</vt:lpstr>
      <vt:lpstr>Security, Identity and Compliance</vt:lpstr>
      <vt:lpstr>Security, Identity and Compliance</vt:lpstr>
      <vt:lpstr>Security, Identity and Compliance</vt:lpstr>
      <vt:lpstr>Security, Identity and Compliance</vt:lpstr>
      <vt:lpstr>Security, Identity and Compliance</vt:lpstr>
      <vt:lpstr>Storage</vt:lpstr>
      <vt:lpstr>Storage</vt:lpstr>
      <vt:lpstr>Storage</vt:lpstr>
      <vt:lpstr>Storage</vt:lpstr>
      <vt:lpstr>Examples</vt:lpstr>
      <vt:lpstr>PowerPoint プレゼンテーション</vt:lpstr>
      <vt:lpstr>PowerPoint プレゼンテーション</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Kinoshita Tomohiro</cp:lastModifiedBy>
  <cp:revision>440</cp:revision>
  <cp:lastPrinted>2019-01-03T20:59:05Z</cp:lastPrinted>
  <dcterms:created xsi:type="dcterms:W3CDTF">2018-09-14T20:21:45Z</dcterms:created>
  <dcterms:modified xsi:type="dcterms:W3CDTF">2019-04-23T02:46:37Z</dcterms:modified>
</cp:coreProperties>
</file>